
<file path=[Content_Types].xml><?xml version="1.0" encoding="utf-8"?>
<Types xmlns="http://schemas.openxmlformats.org/package/2006/content-types">
  <Override PartName="/ppt/diagrams/layout2.xml" ContentType="application/vnd.openxmlformats-officedocument.drawingml.diagramLayout+xml"/>
  <Override PartName="/ppt/diagrams/drawing1.xml" ContentType="application/vnd.ms-office.drawingml.diagramDrawing+xml"/>
  <Override PartName="/ppt/slides/slide14.xml" ContentType="application/vnd.openxmlformats-officedocument.presentationml.slide+xml"/>
  <Override PartName="/ppt/diagrams/colors12.xml" ContentType="application/vnd.openxmlformats-officedocument.drawingml.diagramColors+xml"/>
  <Default Extension="rels" ContentType="application/vnd.openxmlformats-package.relationships+xml"/>
  <Override PartName="/ppt/diagrams/colors8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.xml" ContentType="application/vnd.openxmlformats-officedocument.drawingml.diagramColors+xml"/>
  <Default Extension="xml" ContentType="application/xml"/>
  <Override PartName="/ppt/tableStyles.xml" ContentType="application/vnd.openxmlformats-officedocument.presentationml.tableStyles+xml"/>
  <Override PartName="/ppt/diagrams/drawing7.xml" ContentType="application/vnd.ms-office.drawingml.diagramDrawing+xml"/>
  <Override PartName="/ppt/slides/slide5.xml" ContentType="application/vnd.openxmlformats-officedocument.presentationml.slide+xml"/>
  <Override PartName="/ppt/diagrams/layout8.xml" ContentType="application/vnd.openxmlformats-officedocument.drawingml.diagramLayout+xml"/>
  <Override PartName="/ppt/slideLayouts/slideLayout5.xml" ContentType="application/vnd.openxmlformats-officedocument.presentationml.slideLayout+xml"/>
  <Override PartName="/ppt/diagrams/data4.xml" ContentType="application/vnd.openxmlformats-officedocument.drawingml.diagramData+xml"/>
  <Override PartName="/ppt/diagrams/colors11.xml" ContentType="application/vnd.openxmlformats-officedocument.drawingml.diagramColors+xml"/>
  <Override PartName="/ppt/diagrams/layout1.xml" ContentType="application/vnd.openxmlformats-officedocument.drawingml.diagram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diagrams/colors7.xml" ContentType="application/vnd.openxmlformats-officedocument.drawingml.diagramColors+xml"/>
  <Override PartName="/docProps/core.xml" ContentType="application/vnd.openxmlformats-package.core-properties+xml"/>
  <Override PartName="/ppt/diagrams/quickStyle4.xml" ContentType="application/vnd.openxmlformats-officedocument.drawingml.diagramStyle+xml"/>
  <Override PartName="/ppt/diagrams/drawing6.xml" ContentType="application/vnd.ms-office.drawingml.diagramDrawing+xml"/>
  <Override PartName="/ppt/diagrams/layout12.xml" ContentType="application/vnd.openxmlformats-officedocument.drawingml.diagramLayout+xml"/>
  <Override PartName="/ppt/slides/slide4.xml" ContentType="application/vnd.openxmlformats-officedocument.presentationml.slide+xml"/>
  <Override PartName="/ppt/diagrams/layout7.xml" ContentType="application/vnd.openxmlformats-officedocument.drawingml.diagramLayout+xml"/>
  <Override PartName="/ppt/slides/slide19.xml" ContentType="application/vnd.openxmlformats-officedocument.presentationml.slide+xml"/>
  <Override PartName="/ppt/diagrams/data3.xml" ContentType="application/vnd.openxmlformats-officedocument.drawingml.diagramData+xml"/>
  <Override PartName="/ppt/slideLayouts/slideLayout4.xml" ContentType="application/vnd.openxmlformats-officedocument.presentationml.slideLayout+xml"/>
  <Override PartName="/ppt/diagrams/colors10.xml" ContentType="application/vnd.openxmlformats-officedocument.drawingml.diagramColors+xml"/>
  <Override PartName="/ppt/diagrams/quickStyle12.xml" ContentType="application/vnd.openxmlformats-officedocument.drawingml.diagramStyle+xml"/>
  <Override PartName="/ppt/slides/slide12.xml" ContentType="application/vnd.openxmlformats-officedocument.presentationml.slide+xml"/>
  <Default Extension="png" ContentType="image/png"/>
  <Override PartName="/ppt/diagrams/colors6.xml" ContentType="application/vnd.openxmlformats-officedocument.drawingml.diagramColors+xml"/>
  <Override PartName="/ppt/diagrams/quickStyle3.xml" ContentType="application/vnd.openxmlformats-officedocument.drawingml.diagramStyle+xml"/>
  <Override PartName="/ppt/presProps.xml" ContentType="application/vnd.openxmlformats-officedocument.presentationml.presProps+xml"/>
  <Override PartName="/ppt/diagrams/drawing5.xml" ContentType="application/vnd.ms-office.drawingml.diagramDrawing+xml"/>
  <Override PartName="/ppt/diagrams/data9.xml" ContentType="application/vnd.openxmlformats-officedocument.drawingml.diagramData+xml"/>
  <Override PartName="/ppt/diagrams/layout11.xml" ContentType="application/vnd.openxmlformats-officedocument.drawingml.diagramLayout+xml"/>
  <Override PartName="/ppt/diagrams/layout6.xml" ContentType="application/vnd.openxmlformats-officedocument.drawingml.diagramLayout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diagrams/data2.xml" ContentType="application/vnd.openxmlformats-officedocument.drawingml.diagramData+xml"/>
  <Override PartName="/ppt/slideLayouts/slideLayout3.xml" ContentType="application/vnd.openxmlformats-officedocument.presentationml.slideLayout+xml"/>
  <Override PartName="/ppt/diagrams/quickStyle11.xml" ContentType="application/vnd.openxmlformats-officedocument.drawingml.diagramStyle+xml"/>
  <Override PartName="/ppt/slides/slide11.xml" ContentType="application/vnd.openxmlformats-officedocument.presentationml.slide+xml"/>
  <Override PartName="/ppt/diagrams/quickStyle9.xml" ContentType="application/vnd.openxmlformats-officedocument.drawingml.diagramStyle+xml"/>
  <Override PartName="/ppt/diagrams/colors5.xml" ContentType="application/vnd.openxmlformats-officedocument.drawingml.diagramColors+xml"/>
  <Override PartName="/ppt/diagrams/quickStyle2.xml" ContentType="application/vnd.openxmlformats-officedocument.drawingml.diagramStyle+xml"/>
  <Override PartName="/ppt/slides/slide9.xml" ContentType="application/vnd.openxmlformats-officedocument.presentationml.slide+xml"/>
  <Override PartName="/ppt/diagrams/drawing4.xml" ContentType="application/vnd.ms-office.drawingml.diagramDrawing+xml"/>
  <Override PartName="/ppt/slideLayouts/slideLayout9.xml" ContentType="application/vnd.openxmlformats-officedocument.presentationml.slideLayout+xml"/>
  <Override PartName="/ppt/diagrams/layout10.xml" ContentType="application/vnd.openxmlformats-officedocument.drawingml.diagramLayout+xml"/>
  <Override PartName="/ppt/diagrams/data8.xml" ContentType="application/vnd.openxmlformats-officedocument.drawingml.diagramData+xml"/>
  <Override PartName="/ppt/diagrams/layout5.xml" ContentType="application/vnd.openxmlformats-officedocument.drawingml.diagram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diagrams/quickStyle10.xml" ContentType="application/vnd.openxmlformats-officedocument.drawingml.diagramStyle+xml"/>
  <Override PartName="/ppt/slides/slide10.xml" ContentType="application/vnd.openxmlformats-officedocument.presentationml.slide+xml"/>
  <Override PartName="/ppt/diagrams/quickStyle8.xml" ContentType="application/vnd.openxmlformats-officedocument.drawingml.diagramStyle+xml"/>
  <Override PartName="/ppt/diagrams/colors4.xml" ContentType="application/vnd.openxmlformats-officedocument.drawingml.diagramColor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diagrams/drawing11.xml" ContentType="application/vnd.ms-office.drawingml.diagramDrawing+xml"/>
  <Override PartName="/ppt/diagrams/drawing3.xml" ContentType="application/vnd.ms-office.drawingml.diagramDrawing+xml"/>
  <Override PartName="/ppt/slides/slide8.xml" ContentType="application/vnd.openxmlformats-officedocument.presentationml.slide+xml"/>
  <Override PartName="/ppt/diagrams/data7.xml" ContentType="application/vnd.openxmlformats-officedocument.drawingml.diagramData+xml"/>
  <Override PartName="/ppt/slideLayouts/slideLayout8.xml" ContentType="application/vnd.openxmlformats-officedocument.presentationml.slideLayout+xml"/>
  <Override PartName="/ppt/diagrams/data12.xml" ContentType="application/vnd.openxmlformats-officedocument.drawingml.diagramData+xml"/>
  <Override PartName="/ppt/diagrams/layout4.xml" ContentType="application/vnd.openxmlformats-officedocument.drawingml.diagramLayou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viewProps.xml" ContentType="application/vnd.openxmlformats-officedocument.presentationml.viewProps+xml"/>
  <Override PartName="/ppt/diagrams/drawing12.xml" ContentType="application/vnd.ms-office.drawingml.diagramDrawing+xml"/>
  <Default Extension="jpeg" ContentType="image/jpeg"/>
  <Override PartName="/ppt/diagrams/quickStyle7.xml" ContentType="application/vnd.openxmlformats-officedocument.drawingml.diagramStyle+xml"/>
  <Override PartName="/ppt/diagrams/colors3.xml" ContentType="application/vnd.openxmlformats-officedocument.drawingml.diagramColors+xml"/>
  <Override PartName="/ppt/diagrams/drawing9.xml" ContentType="application/vnd.ms-office.drawingml.diagramDrawing+xml"/>
  <Override PartName="/ppt/diagrams/drawing10.xml" ContentType="application/vnd.ms-office.drawingml.diagramDrawing+xml"/>
  <Override PartName="/ppt/slideLayouts/slideLayout11.xml" ContentType="application/vnd.openxmlformats-officedocument.presentationml.slideLayout+xml"/>
  <Override PartName="/ppt/diagrams/drawing2.xml" ContentType="application/vnd.ms-office.drawingml.diagramDrawing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ata6.xml" ContentType="application/vnd.openxmlformats-officedocument.drawingml.diagramData+xml"/>
  <Override PartName="/ppt/diagrams/data11.xml" ContentType="application/vnd.openxmlformats-officedocument.drawingml.diagramData+xml"/>
  <Override PartName="/ppt/diagrams/layout3.xml" ContentType="application/vnd.openxmlformats-officedocument.drawingml.diagramLayout+xml"/>
  <Override PartName="/ppt/slides/slide15.xml" ContentType="application/vnd.openxmlformats-officedocument.presentationml.slide+xml"/>
  <Override PartName="/ppt/diagrams/colors9.xml" ContentType="application/vnd.openxmlformats-officedocument.drawingml.diagramColors+xml"/>
  <Override PartName="/ppt/diagrams/quickStyle6.xml" ContentType="application/vnd.openxmlformats-officedocument.drawingml.diagramStyle+xml"/>
  <Override PartName="/ppt/diagrams/colors2.xml" ContentType="application/vnd.openxmlformats-officedocument.drawingml.diagramColors+xml"/>
  <Override PartName="/ppt/theme/theme1.xml" ContentType="application/vnd.openxmlformats-officedocument.theme+xml"/>
  <Override PartName="/ppt/diagrams/drawing8.xml" ContentType="application/vnd.ms-office.drawingml.diagramDrawing+xml"/>
  <Override PartName="/ppt/slideLayouts/slideLayout10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diagrams/layout9.xml" ContentType="application/vnd.openxmlformats-officedocument.drawingml.diagramLayout+xml"/>
  <Override PartName="/ppt/slides/slide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data10.xml" ContentType="application/vnd.openxmlformats-officedocument.drawingml.diagramData+xml"/>
  <Override PartName="/ppt/diagrams/data5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72" r:id="rId8"/>
    <p:sldId id="270" r:id="rId9"/>
    <p:sldId id="267" r:id="rId10"/>
    <p:sldId id="261" r:id="rId11"/>
    <p:sldId id="269" r:id="rId12"/>
    <p:sldId id="275" r:id="rId13"/>
    <p:sldId id="273" r:id="rId14"/>
    <p:sldId id="265" r:id="rId15"/>
    <p:sldId id="263" r:id="rId16"/>
    <p:sldId id="268" r:id="rId17"/>
    <p:sldId id="274" r:id="rId18"/>
    <p:sldId id="266" r:id="rId19"/>
    <p:sldId id="26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980691-0BD7-E642-BB55-A9BC3D34FABA}" type="doc">
      <dgm:prSet loTypeId="urn:microsoft.com/office/officeart/2005/8/layout/process1" loCatId="process" qsTypeId="urn:microsoft.com/office/officeart/2005/8/quickstyle/simple4" qsCatId="simple" csTypeId="urn:microsoft.com/office/officeart/2005/8/colors/accent1_2" csCatId="accent1" phldr="1"/>
      <dgm:spPr/>
    </dgm:pt>
    <dgm:pt modelId="{51C98B30-2CD6-4D49-B485-A5DBEBFFC633}" type="pres">
      <dgm:prSet presAssocID="{D0980691-0BD7-E642-BB55-A9BC3D34FABA}" presName="Name0" presStyleCnt="0">
        <dgm:presLayoutVars>
          <dgm:dir/>
          <dgm:resizeHandles val="exact"/>
        </dgm:presLayoutVars>
      </dgm:prSet>
      <dgm:spPr/>
    </dgm:pt>
  </dgm:ptLst>
  <dgm:cxnLst>
    <dgm:cxn modelId="{848FAA4F-80FE-9C4E-A33F-BE5222C3B691}" type="presOf" srcId="{D0980691-0BD7-E642-BB55-A9BC3D34FABA}" destId="{51C98B30-2CD6-4D49-B485-A5DBEBFFC633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3D0CB82-204E-5845-A66C-E52118A26A99}" type="doc">
      <dgm:prSet loTypeId="urn:microsoft.com/office/officeart/2005/8/layout/process1" loCatId="process" qsTypeId="urn:microsoft.com/office/officeart/2005/8/quickstyle/simple4" qsCatId="simple" csTypeId="urn:microsoft.com/office/officeart/2005/8/colors/accent1_2" csCatId="accent1" phldr="1"/>
      <dgm:spPr/>
    </dgm:pt>
    <dgm:pt modelId="{B940D86E-90E8-EC4C-96A9-F9ABB374A951}">
      <dgm:prSet phldrT="[Text]"/>
      <dgm:spPr/>
      <dgm:t>
        <a:bodyPr/>
        <a:lstStyle/>
        <a:p>
          <a:r>
            <a:rPr lang="en-US" dirty="0" smtClean="0"/>
            <a:t>Energy for Muscles</a:t>
          </a:r>
          <a:endParaRPr lang="en-US" dirty="0"/>
        </a:p>
      </dgm:t>
    </dgm:pt>
    <dgm:pt modelId="{2CA896FF-977D-684A-ACB0-F08259204A3D}" type="parTrans" cxnId="{27D1BB46-4170-E743-A177-0812D99C7206}">
      <dgm:prSet/>
      <dgm:spPr/>
      <dgm:t>
        <a:bodyPr/>
        <a:lstStyle/>
        <a:p>
          <a:endParaRPr lang="en-US"/>
        </a:p>
      </dgm:t>
    </dgm:pt>
    <dgm:pt modelId="{79731EBA-5DE5-C44A-907D-BD6E262185EA}" type="sibTrans" cxnId="{27D1BB46-4170-E743-A177-0812D99C7206}">
      <dgm:prSet/>
      <dgm:spPr/>
      <dgm:t>
        <a:bodyPr/>
        <a:lstStyle/>
        <a:p>
          <a:endParaRPr lang="en-US"/>
        </a:p>
      </dgm:t>
    </dgm:pt>
    <dgm:pt modelId="{07AA9758-3295-5743-AD13-9C50B82503C3}" type="pres">
      <dgm:prSet presAssocID="{33D0CB82-204E-5845-A66C-E52118A26A99}" presName="Name0" presStyleCnt="0">
        <dgm:presLayoutVars>
          <dgm:dir/>
          <dgm:resizeHandles val="exact"/>
        </dgm:presLayoutVars>
      </dgm:prSet>
      <dgm:spPr/>
    </dgm:pt>
    <dgm:pt modelId="{E7E8C6BF-B116-4647-91C4-6C2CD59808EA}" type="pres">
      <dgm:prSet presAssocID="{B940D86E-90E8-EC4C-96A9-F9ABB374A951}" presName="node" presStyleLbl="node1" presStyleIdx="0" presStyleCnt="1" custLinFactY="-46511" custLinFactNeighborX="-4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1DE6E6-082D-CB45-909D-0E5C687AE8F3}" type="presOf" srcId="{33D0CB82-204E-5845-A66C-E52118A26A99}" destId="{07AA9758-3295-5743-AD13-9C50B82503C3}" srcOrd="0" destOrd="0" presId="urn:microsoft.com/office/officeart/2005/8/layout/process1"/>
    <dgm:cxn modelId="{27D1BB46-4170-E743-A177-0812D99C7206}" srcId="{33D0CB82-204E-5845-A66C-E52118A26A99}" destId="{B940D86E-90E8-EC4C-96A9-F9ABB374A951}" srcOrd="0" destOrd="0" parTransId="{2CA896FF-977D-684A-ACB0-F08259204A3D}" sibTransId="{79731EBA-5DE5-C44A-907D-BD6E262185EA}"/>
    <dgm:cxn modelId="{306FCA3D-26F9-D349-9776-D59793E23F80}" type="presOf" srcId="{B940D86E-90E8-EC4C-96A9-F9ABB374A951}" destId="{E7E8C6BF-B116-4647-91C4-6C2CD59808EA}" srcOrd="0" destOrd="0" presId="urn:microsoft.com/office/officeart/2005/8/layout/process1"/>
    <dgm:cxn modelId="{8AB21886-8EED-A14B-94F9-15BC87FD41E7}" type="presParOf" srcId="{07AA9758-3295-5743-AD13-9C50B82503C3}" destId="{E7E8C6BF-B116-4647-91C4-6C2CD59808EA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7CE56FD-8685-D54D-81F8-0D1F50A83571}" type="doc">
      <dgm:prSet loTypeId="urn:microsoft.com/office/officeart/2005/8/layout/process2" loCatId="process" qsTypeId="urn:microsoft.com/office/officeart/2005/8/quickstyle/simple4" qsCatId="simple" csTypeId="urn:microsoft.com/office/officeart/2005/8/colors/accent1_2" csCatId="accent1" phldr="1"/>
      <dgm:spPr/>
    </dgm:pt>
    <dgm:pt modelId="{0C9DB92E-3C0C-2048-A8E3-CC746DED4316}">
      <dgm:prSet phldrT="[Text]"/>
      <dgm:spPr/>
      <dgm:t>
        <a:bodyPr/>
        <a:lstStyle/>
        <a:p>
          <a:r>
            <a:rPr lang="en-US" dirty="0" smtClean="0"/>
            <a:t>Glycogen</a:t>
          </a:r>
          <a:endParaRPr lang="en-US" dirty="0"/>
        </a:p>
      </dgm:t>
    </dgm:pt>
    <dgm:pt modelId="{C7A8995D-309E-B841-A5E1-38041CE2EE8D}" type="parTrans" cxnId="{3D28DC70-4790-9448-A616-5C96BB3BDF2D}">
      <dgm:prSet/>
      <dgm:spPr/>
      <dgm:t>
        <a:bodyPr/>
        <a:lstStyle/>
        <a:p>
          <a:endParaRPr lang="en-US"/>
        </a:p>
      </dgm:t>
    </dgm:pt>
    <dgm:pt modelId="{63974E02-2B71-524A-8988-E7B5BFF041A4}" type="sibTrans" cxnId="{3D28DC70-4790-9448-A616-5C96BB3BDF2D}">
      <dgm:prSet/>
      <dgm:spPr/>
      <dgm:t>
        <a:bodyPr/>
        <a:lstStyle/>
        <a:p>
          <a:endParaRPr lang="en-US"/>
        </a:p>
      </dgm:t>
    </dgm:pt>
    <dgm:pt modelId="{C63B8576-83EC-8C48-97C3-E9CF8B9B177A}">
      <dgm:prSet phldrT="[Text]"/>
      <dgm:spPr/>
      <dgm:t>
        <a:bodyPr/>
        <a:lstStyle/>
        <a:p>
          <a:r>
            <a:rPr lang="en-US" dirty="0" smtClean="0"/>
            <a:t>Glucose</a:t>
          </a:r>
          <a:endParaRPr lang="en-US" dirty="0"/>
        </a:p>
      </dgm:t>
    </dgm:pt>
    <dgm:pt modelId="{E28F9479-5026-6541-8347-E04BCF8A495F}" type="parTrans" cxnId="{6026E0F6-461B-BE4B-A035-1B015F0DF447}">
      <dgm:prSet/>
      <dgm:spPr/>
      <dgm:t>
        <a:bodyPr/>
        <a:lstStyle/>
        <a:p>
          <a:endParaRPr lang="en-US"/>
        </a:p>
      </dgm:t>
    </dgm:pt>
    <dgm:pt modelId="{D935B1F5-1589-6C44-9519-819535270ECA}" type="sibTrans" cxnId="{6026E0F6-461B-BE4B-A035-1B015F0DF447}">
      <dgm:prSet/>
      <dgm:spPr/>
      <dgm:t>
        <a:bodyPr/>
        <a:lstStyle/>
        <a:p>
          <a:endParaRPr lang="en-US"/>
        </a:p>
      </dgm:t>
    </dgm:pt>
    <dgm:pt modelId="{A50B5050-B7C4-D540-9B26-146971AB5FA6}" type="pres">
      <dgm:prSet presAssocID="{87CE56FD-8685-D54D-81F8-0D1F50A83571}" presName="linearFlow" presStyleCnt="0">
        <dgm:presLayoutVars>
          <dgm:resizeHandles val="exact"/>
        </dgm:presLayoutVars>
      </dgm:prSet>
      <dgm:spPr/>
    </dgm:pt>
    <dgm:pt modelId="{A0F47B0B-2397-8549-9923-2875937AB50B}" type="pres">
      <dgm:prSet presAssocID="{0C9DB92E-3C0C-2048-A8E3-CC746DED431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0AD861-BF3E-F14F-B5F4-5DEADB2D9591}" type="pres">
      <dgm:prSet presAssocID="{63974E02-2B71-524A-8988-E7B5BFF041A4}" presName="sibTrans" presStyleLbl="sibTrans2D1" presStyleIdx="0" presStyleCnt="1"/>
      <dgm:spPr/>
      <dgm:t>
        <a:bodyPr/>
        <a:lstStyle/>
        <a:p>
          <a:endParaRPr lang="en-US"/>
        </a:p>
      </dgm:t>
    </dgm:pt>
    <dgm:pt modelId="{C6AD406D-A2FE-A84C-A5B5-0E7A7DA1932E}" type="pres">
      <dgm:prSet presAssocID="{63974E02-2B71-524A-8988-E7B5BFF041A4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FA378CCD-DB0E-C847-84A8-A99C3670F21F}" type="pres">
      <dgm:prSet presAssocID="{C63B8576-83EC-8C48-97C3-E9CF8B9B177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977A6A-4F4F-1045-8A2C-E2ACBCE0C1B2}" type="presOf" srcId="{C63B8576-83EC-8C48-97C3-E9CF8B9B177A}" destId="{FA378CCD-DB0E-C847-84A8-A99C3670F21F}" srcOrd="0" destOrd="0" presId="urn:microsoft.com/office/officeart/2005/8/layout/process2"/>
    <dgm:cxn modelId="{BD68F01C-6ABC-5045-AF84-6D72AA43273B}" type="presOf" srcId="{87CE56FD-8685-D54D-81F8-0D1F50A83571}" destId="{A50B5050-B7C4-D540-9B26-146971AB5FA6}" srcOrd="0" destOrd="0" presId="urn:microsoft.com/office/officeart/2005/8/layout/process2"/>
    <dgm:cxn modelId="{460AFB7A-3037-8D46-9F1A-DFE3BD8E9571}" type="presOf" srcId="{0C9DB92E-3C0C-2048-A8E3-CC746DED4316}" destId="{A0F47B0B-2397-8549-9923-2875937AB50B}" srcOrd="0" destOrd="0" presId="urn:microsoft.com/office/officeart/2005/8/layout/process2"/>
    <dgm:cxn modelId="{7A21E20F-9AD0-5342-8B99-CD16F19E85B4}" type="presOf" srcId="{63974E02-2B71-524A-8988-E7B5BFF041A4}" destId="{7D0AD861-BF3E-F14F-B5F4-5DEADB2D9591}" srcOrd="0" destOrd="0" presId="urn:microsoft.com/office/officeart/2005/8/layout/process2"/>
    <dgm:cxn modelId="{6026E0F6-461B-BE4B-A035-1B015F0DF447}" srcId="{87CE56FD-8685-D54D-81F8-0D1F50A83571}" destId="{C63B8576-83EC-8C48-97C3-E9CF8B9B177A}" srcOrd="1" destOrd="0" parTransId="{E28F9479-5026-6541-8347-E04BCF8A495F}" sibTransId="{D935B1F5-1589-6C44-9519-819535270ECA}"/>
    <dgm:cxn modelId="{71F60D2D-1BED-9441-86CF-29D55744130E}" type="presOf" srcId="{63974E02-2B71-524A-8988-E7B5BFF041A4}" destId="{C6AD406D-A2FE-A84C-A5B5-0E7A7DA1932E}" srcOrd="1" destOrd="0" presId="urn:microsoft.com/office/officeart/2005/8/layout/process2"/>
    <dgm:cxn modelId="{3D28DC70-4790-9448-A616-5C96BB3BDF2D}" srcId="{87CE56FD-8685-D54D-81F8-0D1F50A83571}" destId="{0C9DB92E-3C0C-2048-A8E3-CC746DED4316}" srcOrd="0" destOrd="0" parTransId="{C7A8995D-309E-B841-A5E1-38041CE2EE8D}" sibTransId="{63974E02-2B71-524A-8988-E7B5BFF041A4}"/>
    <dgm:cxn modelId="{A05D9F83-A916-2F42-89C0-0726A02662EA}" type="presParOf" srcId="{A50B5050-B7C4-D540-9B26-146971AB5FA6}" destId="{A0F47B0B-2397-8549-9923-2875937AB50B}" srcOrd="0" destOrd="0" presId="urn:microsoft.com/office/officeart/2005/8/layout/process2"/>
    <dgm:cxn modelId="{F869BEE7-3F46-4341-B128-CD17188DB7E0}" type="presParOf" srcId="{A50B5050-B7C4-D540-9B26-146971AB5FA6}" destId="{7D0AD861-BF3E-F14F-B5F4-5DEADB2D9591}" srcOrd="1" destOrd="0" presId="urn:microsoft.com/office/officeart/2005/8/layout/process2"/>
    <dgm:cxn modelId="{E6098B9D-96BA-9C49-8C6E-DA691564E2F6}" type="presParOf" srcId="{7D0AD861-BF3E-F14F-B5F4-5DEADB2D9591}" destId="{C6AD406D-A2FE-A84C-A5B5-0E7A7DA1932E}" srcOrd="0" destOrd="0" presId="urn:microsoft.com/office/officeart/2005/8/layout/process2"/>
    <dgm:cxn modelId="{79F1D0DE-0FC2-EB4D-A6BD-855C66C9C562}" type="presParOf" srcId="{A50B5050-B7C4-D540-9B26-146971AB5FA6}" destId="{FA378CCD-DB0E-C847-84A8-A99C3670F21F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AF2990E-722C-5F47-B622-5F1BE1826C82}" type="doc">
      <dgm:prSet loTypeId="urn:microsoft.com/office/officeart/2005/8/layout/process2" loCatId="process" qsTypeId="urn:microsoft.com/office/officeart/2005/8/quickstyle/simple4" qsCatId="simple" csTypeId="urn:microsoft.com/office/officeart/2005/8/colors/accent1_2" csCatId="accent1" phldr="1"/>
      <dgm:spPr/>
    </dgm:pt>
    <dgm:pt modelId="{CBD78777-020E-7344-8009-902B0461BD4D}">
      <dgm:prSet phldrT="[Text]"/>
      <dgm:spPr/>
      <dgm:t>
        <a:bodyPr/>
        <a:lstStyle/>
        <a:p>
          <a:r>
            <a:rPr lang="en-US" dirty="0" err="1" smtClean="0"/>
            <a:t>Pyruvic</a:t>
          </a:r>
          <a:r>
            <a:rPr lang="en-US" dirty="0" smtClean="0"/>
            <a:t> Acid</a:t>
          </a:r>
          <a:br>
            <a:rPr lang="en-US" dirty="0" smtClean="0"/>
          </a:br>
          <a:r>
            <a:rPr lang="en-US" dirty="0" smtClean="0"/>
            <a:t>(no oxygen)</a:t>
          </a:r>
          <a:br>
            <a:rPr lang="en-US" dirty="0" smtClean="0"/>
          </a:br>
          <a:endParaRPr lang="en-US" dirty="0"/>
        </a:p>
      </dgm:t>
    </dgm:pt>
    <dgm:pt modelId="{22FDBEDF-4BB0-5444-83CD-F4933DFC9ADE}" type="parTrans" cxnId="{93179D44-3356-4944-8DCD-6F34A6A7EC6A}">
      <dgm:prSet/>
      <dgm:spPr/>
      <dgm:t>
        <a:bodyPr/>
        <a:lstStyle/>
        <a:p>
          <a:endParaRPr lang="en-US"/>
        </a:p>
      </dgm:t>
    </dgm:pt>
    <dgm:pt modelId="{F3E47A71-F871-9949-80E9-3A661DD78989}" type="sibTrans" cxnId="{93179D44-3356-4944-8DCD-6F34A6A7EC6A}">
      <dgm:prSet/>
      <dgm:spPr/>
      <dgm:t>
        <a:bodyPr/>
        <a:lstStyle/>
        <a:p>
          <a:endParaRPr lang="en-US"/>
        </a:p>
      </dgm:t>
    </dgm:pt>
    <dgm:pt modelId="{3F1EBB65-5C13-1B46-8CF4-31CA2FB470E5}">
      <dgm:prSet phldrT="[Text]"/>
      <dgm:spPr/>
      <dgm:t>
        <a:bodyPr/>
        <a:lstStyle/>
        <a:p>
          <a:r>
            <a:rPr lang="en-US" dirty="0" smtClean="0"/>
            <a:t>Electron transport chain</a:t>
          </a:r>
          <a:endParaRPr lang="en-US" dirty="0"/>
        </a:p>
      </dgm:t>
    </dgm:pt>
    <dgm:pt modelId="{9AF4A18B-3141-7C4A-9A4F-8D26F0EFE8E9}" type="parTrans" cxnId="{EBEC91AD-D58E-CE44-8281-3BC514EF77C4}">
      <dgm:prSet/>
      <dgm:spPr/>
      <dgm:t>
        <a:bodyPr/>
        <a:lstStyle/>
        <a:p>
          <a:endParaRPr lang="en-US"/>
        </a:p>
      </dgm:t>
    </dgm:pt>
    <dgm:pt modelId="{9546AD2C-C713-FE45-822C-C9D2FF5CF8DB}" type="sibTrans" cxnId="{EBEC91AD-D58E-CE44-8281-3BC514EF77C4}">
      <dgm:prSet/>
      <dgm:spPr/>
      <dgm:t>
        <a:bodyPr/>
        <a:lstStyle/>
        <a:p>
          <a:endParaRPr lang="en-US"/>
        </a:p>
      </dgm:t>
    </dgm:pt>
    <dgm:pt modelId="{75E5F22C-9833-4D44-B9F0-C3B4CC8E1F42}">
      <dgm:prSet/>
      <dgm:spPr/>
      <dgm:t>
        <a:bodyPr/>
        <a:lstStyle/>
        <a:p>
          <a:r>
            <a:rPr lang="en-US" dirty="0" smtClean="0"/>
            <a:t>Hydrogen ions</a:t>
          </a:r>
          <a:endParaRPr lang="en-US" dirty="0"/>
        </a:p>
      </dgm:t>
    </dgm:pt>
    <dgm:pt modelId="{ACEBD88F-7EF8-6146-B2CA-8C7759BA0FC5}" type="parTrans" cxnId="{6037985F-A31C-6944-BC10-F2A5851AAA2F}">
      <dgm:prSet/>
      <dgm:spPr/>
      <dgm:t>
        <a:bodyPr/>
        <a:lstStyle/>
        <a:p>
          <a:endParaRPr lang="en-US"/>
        </a:p>
      </dgm:t>
    </dgm:pt>
    <dgm:pt modelId="{FF628C9B-B6CE-A54A-88CC-8F60286079BB}" type="sibTrans" cxnId="{6037985F-A31C-6944-BC10-F2A5851AAA2F}">
      <dgm:prSet/>
      <dgm:spPr/>
      <dgm:t>
        <a:bodyPr/>
        <a:lstStyle/>
        <a:p>
          <a:endParaRPr lang="en-US"/>
        </a:p>
      </dgm:t>
    </dgm:pt>
    <dgm:pt modelId="{F714362A-D0B6-4A47-A241-7688F4FEF335}">
      <dgm:prSet/>
      <dgm:spPr/>
      <dgm:t>
        <a:bodyPr/>
        <a:lstStyle/>
        <a:p>
          <a:r>
            <a:rPr lang="en-US" smtClean="0"/>
            <a:t>Citric acid cycle</a:t>
          </a:r>
          <a:endParaRPr lang="en-US" dirty="0"/>
        </a:p>
      </dgm:t>
    </dgm:pt>
    <dgm:pt modelId="{75B23A27-D51F-9F4A-ACCC-80CF3C9AC29B}" type="parTrans" cxnId="{72CCC4AE-D48F-1D4F-939F-7142F9F2F846}">
      <dgm:prSet/>
      <dgm:spPr/>
      <dgm:t>
        <a:bodyPr/>
        <a:lstStyle/>
        <a:p>
          <a:endParaRPr lang="en-US"/>
        </a:p>
      </dgm:t>
    </dgm:pt>
    <dgm:pt modelId="{D8FD21BD-8E50-9647-94AE-75191CD99738}" type="sibTrans" cxnId="{72CCC4AE-D48F-1D4F-939F-7142F9F2F846}">
      <dgm:prSet/>
      <dgm:spPr/>
      <dgm:t>
        <a:bodyPr/>
        <a:lstStyle/>
        <a:p>
          <a:endParaRPr lang="en-US"/>
        </a:p>
      </dgm:t>
    </dgm:pt>
    <dgm:pt modelId="{5B5C1DC9-FE23-714F-BBC7-7E32228C8364}" type="pres">
      <dgm:prSet presAssocID="{1AF2990E-722C-5F47-B622-5F1BE1826C82}" presName="linearFlow" presStyleCnt="0">
        <dgm:presLayoutVars>
          <dgm:resizeHandles val="exact"/>
        </dgm:presLayoutVars>
      </dgm:prSet>
      <dgm:spPr/>
    </dgm:pt>
    <dgm:pt modelId="{9162163F-6B96-514D-8ED5-E25FBEAAE7C8}" type="pres">
      <dgm:prSet presAssocID="{CBD78777-020E-7344-8009-902B0461BD4D}" presName="node" presStyleLbl="node1" presStyleIdx="0" presStyleCnt="4" custLinFactNeighborX="0" custLinFactNeighborY="223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D16143-659C-8345-92AD-4CCF980D5333}" type="pres">
      <dgm:prSet presAssocID="{F3E47A71-F871-9949-80E9-3A661DD78989}" presName="sibTrans" presStyleLbl="sibTrans2D1" presStyleIdx="0" presStyleCnt="3"/>
      <dgm:spPr/>
      <dgm:t>
        <a:bodyPr/>
        <a:lstStyle/>
        <a:p>
          <a:endParaRPr lang="en-US"/>
        </a:p>
      </dgm:t>
    </dgm:pt>
    <dgm:pt modelId="{2AE6147C-5573-D94A-9224-D93B42687B02}" type="pres">
      <dgm:prSet presAssocID="{F3E47A71-F871-9949-80E9-3A661DD78989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C56D6423-9506-0247-A6DC-B09A2AB21655}" type="pres">
      <dgm:prSet presAssocID="{F714362A-D0B6-4A47-A241-7688F4FEF335}" presName="node" presStyleLbl="node1" presStyleIdx="1" presStyleCnt="4" custLinFactNeighborX="9179" custLinFactNeighborY="-11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8DDC51-607B-104B-863E-07681D7F84C3}" type="pres">
      <dgm:prSet presAssocID="{D8FD21BD-8E50-9647-94AE-75191CD99738}" presName="sibTrans" presStyleLbl="sibTrans2D1" presStyleIdx="1" presStyleCnt="3"/>
      <dgm:spPr/>
      <dgm:t>
        <a:bodyPr/>
        <a:lstStyle/>
        <a:p>
          <a:endParaRPr lang="en-US"/>
        </a:p>
      </dgm:t>
    </dgm:pt>
    <dgm:pt modelId="{BBCACC9D-92E0-304D-8A40-EDE72C0C1F5B}" type="pres">
      <dgm:prSet presAssocID="{D8FD21BD-8E50-9647-94AE-75191CD99738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E50B7EC1-0854-D245-8FD4-0A4CB97AB42F}" type="pres">
      <dgm:prSet presAssocID="{75E5F22C-9833-4D44-B9F0-C3B4CC8E1F42}" presName="node" presStyleLbl="node1" presStyleIdx="2" presStyleCnt="4" custScaleX="106599" custScaleY="387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DBEBF-BC83-1E48-A096-8D118128F4BD}" type="pres">
      <dgm:prSet presAssocID="{FF628C9B-B6CE-A54A-88CC-8F60286079BB}" presName="sibTrans" presStyleLbl="sibTrans2D1" presStyleIdx="2" presStyleCnt="3" custScaleX="39400" custScaleY="101533" custLinFactNeighborY="-32179"/>
      <dgm:spPr/>
      <dgm:t>
        <a:bodyPr/>
        <a:lstStyle/>
        <a:p>
          <a:endParaRPr lang="en-US"/>
        </a:p>
      </dgm:t>
    </dgm:pt>
    <dgm:pt modelId="{46515DBD-B170-1B40-9BEA-4CD843293EEA}" type="pres">
      <dgm:prSet presAssocID="{FF628C9B-B6CE-A54A-88CC-8F60286079BB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91139AF3-0037-3B40-893E-F2497D9B34D2}" type="pres">
      <dgm:prSet presAssocID="{3F1EBB65-5C13-1B46-8CF4-31CA2FB470E5}" presName="node" presStyleLbl="node1" presStyleIdx="3" presStyleCnt="4" custScaleX="113663" custScaleY="87834" custLinFactY="50031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037985F-A31C-6944-BC10-F2A5851AAA2F}" srcId="{1AF2990E-722C-5F47-B622-5F1BE1826C82}" destId="{75E5F22C-9833-4D44-B9F0-C3B4CC8E1F42}" srcOrd="2" destOrd="0" parTransId="{ACEBD88F-7EF8-6146-B2CA-8C7759BA0FC5}" sibTransId="{FF628C9B-B6CE-A54A-88CC-8F60286079BB}"/>
    <dgm:cxn modelId="{EB85B805-AECA-CA43-9C27-8B7A7D303B7D}" type="presOf" srcId="{D8FD21BD-8E50-9647-94AE-75191CD99738}" destId="{BBCACC9D-92E0-304D-8A40-EDE72C0C1F5B}" srcOrd="1" destOrd="0" presId="urn:microsoft.com/office/officeart/2005/8/layout/process2"/>
    <dgm:cxn modelId="{72CCC4AE-D48F-1D4F-939F-7142F9F2F846}" srcId="{1AF2990E-722C-5F47-B622-5F1BE1826C82}" destId="{F714362A-D0B6-4A47-A241-7688F4FEF335}" srcOrd="1" destOrd="0" parTransId="{75B23A27-D51F-9F4A-ACCC-80CF3C9AC29B}" sibTransId="{D8FD21BD-8E50-9647-94AE-75191CD99738}"/>
    <dgm:cxn modelId="{0D97E0FD-CF93-4B4C-9993-C3BEDE55EEC5}" type="presOf" srcId="{CBD78777-020E-7344-8009-902B0461BD4D}" destId="{9162163F-6B96-514D-8ED5-E25FBEAAE7C8}" srcOrd="0" destOrd="0" presId="urn:microsoft.com/office/officeart/2005/8/layout/process2"/>
    <dgm:cxn modelId="{10B99D63-069B-4A49-B0AB-13A65F6958E0}" type="presOf" srcId="{3F1EBB65-5C13-1B46-8CF4-31CA2FB470E5}" destId="{91139AF3-0037-3B40-893E-F2497D9B34D2}" srcOrd="0" destOrd="0" presId="urn:microsoft.com/office/officeart/2005/8/layout/process2"/>
    <dgm:cxn modelId="{DB35043D-E2A3-FE4E-9DBE-A624BCBB4C88}" type="presOf" srcId="{1AF2990E-722C-5F47-B622-5F1BE1826C82}" destId="{5B5C1DC9-FE23-714F-BBC7-7E32228C8364}" srcOrd="0" destOrd="0" presId="urn:microsoft.com/office/officeart/2005/8/layout/process2"/>
    <dgm:cxn modelId="{67D17BDA-921C-1B49-AEFC-A1B78E066CB8}" type="presOf" srcId="{FF628C9B-B6CE-A54A-88CC-8F60286079BB}" destId="{46515DBD-B170-1B40-9BEA-4CD843293EEA}" srcOrd="1" destOrd="0" presId="urn:microsoft.com/office/officeart/2005/8/layout/process2"/>
    <dgm:cxn modelId="{FFF56354-5F81-2149-89EB-A7FB2D873050}" type="presOf" srcId="{75E5F22C-9833-4D44-B9F0-C3B4CC8E1F42}" destId="{E50B7EC1-0854-D245-8FD4-0A4CB97AB42F}" srcOrd="0" destOrd="0" presId="urn:microsoft.com/office/officeart/2005/8/layout/process2"/>
    <dgm:cxn modelId="{93179D44-3356-4944-8DCD-6F34A6A7EC6A}" srcId="{1AF2990E-722C-5F47-B622-5F1BE1826C82}" destId="{CBD78777-020E-7344-8009-902B0461BD4D}" srcOrd="0" destOrd="0" parTransId="{22FDBEDF-4BB0-5444-83CD-F4933DFC9ADE}" sibTransId="{F3E47A71-F871-9949-80E9-3A661DD78989}"/>
    <dgm:cxn modelId="{B2AF038C-3828-B046-B782-0A7CF52CC564}" type="presOf" srcId="{F3E47A71-F871-9949-80E9-3A661DD78989}" destId="{2AE6147C-5573-D94A-9224-D93B42687B02}" srcOrd="1" destOrd="0" presId="urn:microsoft.com/office/officeart/2005/8/layout/process2"/>
    <dgm:cxn modelId="{184BC961-231B-F34A-BC1A-518F281CFA5A}" type="presOf" srcId="{D8FD21BD-8E50-9647-94AE-75191CD99738}" destId="{9D8DDC51-607B-104B-863E-07681D7F84C3}" srcOrd="0" destOrd="0" presId="urn:microsoft.com/office/officeart/2005/8/layout/process2"/>
    <dgm:cxn modelId="{62B749DA-A1E7-0244-8AA8-496F6DF0A146}" type="presOf" srcId="{F3E47A71-F871-9949-80E9-3A661DD78989}" destId="{05D16143-659C-8345-92AD-4CCF980D5333}" srcOrd="0" destOrd="0" presId="urn:microsoft.com/office/officeart/2005/8/layout/process2"/>
    <dgm:cxn modelId="{6DA05014-8956-6342-A791-5F88C23EFF3D}" type="presOf" srcId="{FF628C9B-B6CE-A54A-88CC-8F60286079BB}" destId="{C39DBEBF-BC83-1E48-A096-8D118128F4BD}" srcOrd="0" destOrd="0" presId="urn:microsoft.com/office/officeart/2005/8/layout/process2"/>
    <dgm:cxn modelId="{EBEC91AD-D58E-CE44-8281-3BC514EF77C4}" srcId="{1AF2990E-722C-5F47-B622-5F1BE1826C82}" destId="{3F1EBB65-5C13-1B46-8CF4-31CA2FB470E5}" srcOrd="3" destOrd="0" parTransId="{9AF4A18B-3141-7C4A-9A4F-8D26F0EFE8E9}" sibTransId="{9546AD2C-C713-FE45-822C-C9D2FF5CF8DB}"/>
    <dgm:cxn modelId="{7B5DA643-CFC9-C745-B672-7637D5D5BE8F}" type="presOf" srcId="{F714362A-D0B6-4A47-A241-7688F4FEF335}" destId="{C56D6423-9506-0247-A6DC-B09A2AB21655}" srcOrd="0" destOrd="0" presId="urn:microsoft.com/office/officeart/2005/8/layout/process2"/>
    <dgm:cxn modelId="{929C03C8-D558-0344-9EBD-4ADA6565400E}" type="presParOf" srcId="{5B5C1DC9-FE23-714F-BBC7-7E32228C8364}" destId="{9162163F-6B96-514D-8ED5-E25FBEAAE7C8}" srcOrd="0" destOrd="0" presId="urn:microsoft.com/office/officeart/2005/8/layout/process2"/>
    <dgm:cxn modelId="{6F0E7EFC-8634-434A-8448-D758D5717553}" type="presParOf" srcId="{5B5C1DC9-FE23-714F-BBC7-7E32228C8364}" destId="{05D16143-659C-8345-92AD-4CCF980D5333}" srcOrd="1" destOrd="0" presId="urn:microsoft.com/office/officeart/2005/8/layout/process2"/>
    <dgm:cxn modelId="{66194C9B-AFC9-A04C-9CB9-DADD7ADF62B4}" type="presParOf" srcId="{05D16143-659C-8345-92AD-4CCF980D5333}" destId="{2AE6147C-5573-D94A-9224-D93B42687B02}" srcOrd="0" destOrd="0" presId="urn:microsoft.com/office/officeart/2005/8/layout/process2"/>
    <dgm:cxn modelId="{D1191422-0F6D-BF41-9489-8285B50F9736}" type="presParOf" srcId="{5B5C1DC9-FE23-714F-BBC7-7E32228C8364}" destId="{C56D6423-9506-0247-A6DC-B09A2AB21655}" srcOrd="2" destOrd="0" presId="urn:microsoft.com/office/officeart/2005/8/layout/process2"/>
    <dgm:cxn modelId="{7F883B60-EC3E-CF4F-B830-57E3F4088801}" type="presParOf" srcId="{5B5C1DC9-FE23-714F-BBC7-7E32228C8364}" destId="{9D8DDC51-607B-104B-863E-07681D7F84C3}" srcOrd="3" destOrd="0" presId="urn:microsoft.com/office/officeart/2005/8/layout/process2"/>
    <dgm:cxn modelId="{63733007-F4F6-EA44-A6C2-09229A7F2638}" type="presParOf" srcId="{9D8DDC51-607B-104B-863E-07681D7F84C3}" destId="{BBCACC9D-92E0-304D-8A40-EDE72C0C1F5B}" srcOrd="0" destOrd="0" presId="urn:microsoft.com/office/officeart/2005/8/layout/process2"/>
    <dgm:cxn modelId="{CE0C8CB9-DB86-F14A-BD7C-2690E0B00111}" type="presParOf" srcId="{5B5C1DC9-FE23-714F-BBC7-7E32228C8364}" destId="{E50B7EC1-0854-D245-8FD4-0A4CB97AB42F}" srcOrd="4" destOrd="0" presId="urn:microsoft.com/office/officeart/2005/8/layout/process2"/>
    <dgm:cxn modelId="{31C78C52-A8CF-3140-8F31-78EC12B16A39}" type="presParOf" srcId="{5B5C1DC9-FE23-714F-BBC7-7E32228C8364}" destId="{C39DBEBF-BC83-1E48-A096-8D118128F4BD}" srcOrd="5" destOrd="0" presId="urn:microsoft.com/office/officeart/2005/8/layout/process2"/>
    <dgm:cxn modelId="{CDDE3F17-3E10-FB47-A3CA-FBEAA8F648BD}" type="presParOf" srcId="{C39DBEBF-BC83-1E48-A096-8D118128F4BD}" destId="{46515DBD-B170-1B40-9BEA-4CD843293EEA}" srcOrd="0" destOrd="0" presId="urn:microsoft.com/office/officeart/2005/8/layout/process2"/>
    <dgm:cxn modelId="{C16E50BA-5B99-F240-8398-B79162A7F363}" type="presParOf" srcId="{5B5C1DC9-FE23-714F-BBC7-7E32228C8364}" destId="{91139AF3-0037-3B40-893E-F2497D9B34D2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74EAF0-9BCA-1448-BDA3-D59DE89A12B3}" type="doc">
      <dgm:prSet loTypeId="urn:microsoft.com/office/officeart/2005/8/layout/cycle1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79FCA27-0015-5340-AEFF-404AF457AB74}">
      <dgm:prSet phldrT="[Text]"/>
      <dgm:spPr/>
      <dgm:t>
        <a:bodyPr/>
        <a:lstStyle/>
        <a:p>
          <a:r>
            <a:rPr lang="en-US" dirty="0" smtClean="0"/>
            <a:t>ADP + </a:t>
          </a:r>
        </a:p>
        <a:p>
          <a:r>
            <a:rPr lang="en-US" dirty="0" smtClean="0"/>
            <a:t>Free Phosphate</a:t>
          </a:r>
          <a:endParaRPr lang="en-US" dirty="0"/>
        </a:p>
      </dgm:t>
    </dgm:pt>
    <dgm:pt modelId="{56566857-ABFB-AC4D-9FEE-A04EEC7E91DD}" type="parTrans" cxnId="{67B33539-6D24-0D4E-A023-32CCCF464EB6}">
      <dgm:prSet/>
      <dgm:spPr/>
      <dgm:t>
        <a:bodyPr/>
        <a:lstStyle/>
        <a:p>
          <a:endParaRPr lang="en-US"/>
        </a:p>
      </dgm:t>
    </dgm:pt>
    <dgm:pt modelId="{EFDBE713-4D1B-A143-B64C-6FC4C700E87F}" type="sibTrans" cxnId="{67B33539-6D24-0D4E-A023-32CCCF464EB6}">
      <dgm:prSet/>
      <dgm:spPr/>
      <dgm:t>
        <a:bodyPr/>
        <a:lstStyle/>
        <a:p>
          <a:endParaRPr lang="en-US"/>
        </a:p>
      </dgm:t>
    </dgm:pt>
    <dgm:pt modelId="{5F27410D-F6F0-8D4E-98AA-57E6BE709CDE}">
      <dgm:prSet/>
      <dgm:spPr/>
      <dgm:t>
        <a:bodyPr/>
        <a:lstStyle/>
        <a:p>
          <a:r>
            <a:rPr lang="en-US" dirty="0" smtClean="0"/>
            <a:t>ATP</a:t>
          </a:r>
          <a:endParaRPr lang="en-US" dirty="0"/>
        </a:p>
      </dgm:t>
    </dgm:pt>
    <dgm:pt modelId="{93499C80-D914-1F4A-ADCB-9A1C4FA82961}" type="parTrans" cxnId="{EF565EC8-320B-9749-A75A-C8D3A119BC3F}">
      <dgm:prSet/>
      <dgm:spPr/>
      <dgm:t>
        <a:bodyPr/>
        <a:lstStyle/>
        <a:p>
          <a:endParaRPr lang="en-US"/>
        </a:p>
      </dgm:t>
    </dgm:pt>
    <dgm:pt modelId="{016476D7-E30E-C540-B378-40717F22A707}" type="sibTrans" cxnId="{EF565EC8-320B-9749-A75A-C8D3A119BC3F}">
      <dgm:prSet/>
      <dgm:spPr/>
      <dgm:t>
        <a:bodyPr/>
        <a:lstStyle/>
        <a:p>
          <a:endParaRPr lang="en-US"/>
        </a:p>
      </dgm:t>
    </dgm:pt>
    <dgm:pt modelId="{A0B2FE75-1B09-5A42-9C26-7F47589D6A16}" type="pres">
      <dgm:prSet presAssocID="{9874EAF0-9BCA-1448-BDA3-D59DE89A12B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D2C1A4E-527E-4E4D-977C-8390AA1E71AF}" type="pres">
      <dgm:prSet presAssocID="{C79FCA27-0015-5340-AEFF-404AF457AB74}" presName="dummy" presStyleCnt="0"/>
      <dgm:spPr/>
    </dgm:pt>
    <dgm:pt modelId="{6FE141EF-482F-CD42-96AF-F739CF8EABE9}" type="pres">
      <dgm:prSet presAssocID="{C79FCA27-0015-5340-AEFF-404AF457AB74}" presName="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99FEB4-E80A-AC41-9BE0-79CBC0A1B855}" type="pres">
      <dgm:prSet presAssocID="{EFDBE713-4D1B-A143-B64C-6FC4C700E87F}" presName="sibTrans" presStyleLbl="node1" presStyleIdx="0" presStyleCnt="2" custLinFactNeighborX="-14348"/>
      <dgm:spPr/>
      <dgm:t>
        <a:bodyPr/>
        <a:lstStyle/>
        <a:p>
          <a:endParaRPr lang="en-US"/>
        </a:p>
      </dgm:t>
    </dgm:pt>
    <dgm:pt modelId="{0B29106C-471B-C04E-9115-88D6BDCD6918}" type="pres">
      <dgm:prSet presAssocID="{5F27410D-F6F0-8D4E-98AA-57E6BE709CDE}" presName="dummy" presStyleCnt="0"/>
      <dgm:spPr/>
    </dgm:pt>
    <dgm:pt modelId="{5D71F51E-FFAD-384F-B46C-BE9D297F2A2E}" type="pres">
      <dgm:prSet presAssocID="{5F27410D-F6F0-8D4E-98AA-57E6BE709CDE}" presName="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52B4AA-8E7F-6B4E-B743-798FC9B34488}" type="pres">
      <dgm:prSet presAssocID="{016476D7-E30E-C540-B378-40717F22A707}" presName="sibTrans" presStyleLbl="node1" presStyleIdx="1" presStyleCnt="2" custLinFactNeighborX="-16398" custLinFactNeighborY="-1025"/>
      <dgm:spPr/>
      <dgm:t>
        <a:bodyPr/>
        <a:lstStyle/>
        <a:p>
          <a:endParaRPr lang="en-US"/>
        </a:p>
      </dgm:t>
    </dgm:pt>
  </dgm:ptLst>
  <dgm:cxnLst>
    <dgm:cxn modelId="{EFE34BFB-F97B-1943-8C96-F7B6F81CD133}" type="presOf" srcId="{9874EAF0-9BCA-1448-BDA3-D59DE89A12B3}" destId="{A0B2FE75-1B09-5A42-9C26-7F47589D6A16}" srcOrd="0" destOrd="0" presId="urn:microsoft.com/office/officeart/2005/8/layout/cycle1"/>
    <dgm:cxn modelId="{EF565EC8-320B-9749-A75A-C8D3A119BC3F}" srcId="{9874EAF0-9BCA-1448-BDA3-D59DE89A12B3}" destId="{5F27410D-F6F0-8D4E-98AA-57E6BE709CDE}" srcOrd="1" destOrd="0" parTransId="{93499C80-D914-1F4A-ADCB-9A1C4FA82961}" sibTransId="{016476D7-E30E-C540-B378-40717F22A707}"/>
    <dgm:cxn modelId="{67B33539-6D24-0D4E-A023-32CCCF464EB6}" srcId="{9874EAF0-9BCA-1448-BDA3-D59DE89A12B3}" destId="{C79FCA27-0015-5340-AEFF-404AF457AB74}" srcOrd="0" destOrd="0" parTransId="{56566857-ABFB-AC4D-9FEE-A04EEC7E91DD}" sibTransId="{EFDBE713-4D1B-A143-B64C-6FC4C700E87F}"/>
    <dgm:cxn modelId="{230D4690-388C-A84B-823F-E379F2892C87}" type="presOf" srcId="{016476D7-E30E-C540-B378-40717F22A707}" destId="{C752B4AA-8E7F-6B4E-B743-798FC9B34488}" srcOrd="0" destOrd="0" presId="urn:microsoft.com/office/officeart/2005/8/layout/cycle1"/>
    <dgm:cxn modelId="{91D8FD58-425A-084C-852A-1D07586C65E4}" type="presOf" srcId="{5F27410D-F6F0-8D4E-98AA-57E6BE709CDE}" destId="{5D71F51E-FFAD-384F-B46C-BE9D297F2A2E}" srcOrd="0" destOrd="0" presId="urn:microsoft.com/office/officeart/2005/8/layout/cycle1"/>
    <dgm:cxn modelId="{323B3711-E8E6-9A44-A5EC-5838619EB74F}" type="presOf" srcId="{EFDBE713-4D1B-A143-B64C-6FC4C700E87F}" destId="{3999FEB4-E80A-AC41-9BE0-79CBC0A1B855}" srcOrd="0" destOrd="0" presId="urn:microsoft.com/office/officeart/2005/8/layout/cycle1"/>
    <dgm:cxn modelId="{45EFDDC3-89A5-A44B-B104-320B90241616}" type="presOf" srcId="{C79FCA27-0015-5340-AEFF-404AF457AB74}" destId="{6FE141EF-482F-CD42-96AF-F739CF8EABE9}" srcOrd="0" destOrd="0" presId="urn:microsoft.com/office/officeart/2005/8/layout/cycle1"/>
    <dgm:cxn modelId="{EC24E286-4C80-DA49-94B9-032E95C580A5}" type="presParOf" srcId="{A0B2FE75-1B09-5A42-9C26-7F47589D6A16}" destId="{8D2C1A4E-527E-4E4D-977C-8390AA1E71AF}" srcOrd="0" destOrd="0" presId="urn:microsoft.com/office/officeart/2005/8/layout/cycle1"/>
    <dgm:cxn modelId="{6708DCC9-40D9-0442-8F2C-FC9B102F109B}" type="presParOf" srcId="{A0B2FE75-1B09-5A42-9C26-7F47589D6A16}" destId="{6FE141EF-482F-CD42-96AF-F739CF8EABE9}" srcOrd="1" destOrd="0" presId="urn:microsoft.com/office/officeart/2005/8/layout/cycle1"/>
    <dgm:cxn modelId="{DA331CB7-62C2-664A-81B2-9A7275CACA90}" type="presParOf" srcId="{A0B2FE75-1B09-5A42-9C26-7F47589D6A16}" destId="{3999FEB4-E80A-AC41-9BE0-79CBC0A1B855}" srcOrd="2" destOrd="0" presId="urn:microsoft.com/office/officeart/2005/8/layout/cycle1"/>
    <dgm:cxn modelId="{59C5E466-0A55-5841-9AC5-FE88C40A8107}" type="presParOf" srcId="{A0B2FE75-1B09-5A42-9C26-7F47589D6A16}" destId="{0B29106C-471B-C04E-9115-88D6BDCD6918}" srcOrd="3" destOrd="0" presId="urn:microsoft.com/office/officeart/2005/8/layout/cycle1"/>
    <dgm:cxn modelId="{249BE473-16B3-0B46-BE28-BE0C5C49A971}" type="presParOf" srcId="{A0B2FE75-1B09-5A42-9C26-7F47589D6A16}" destId="{5D71F51E-FFAD-384F-B46C-BE9D297F2A2E}" srcOrd="4" destOrd="0" presId="urn:microsoft.com/office/officeart/2005/8/layout/cycle1"/>
    <dgm:cxn modelId="{778A6BA8-CBC7-344B-A3B7-63AB824C081F}" type="presParOf" srcId="{A0B2FE75-1B09-5A42-9C26-7F47589D6A16}" destId="{C752B4AA-8E7F-6B4E-B743-798FC9B34488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3D0CB82-204E-5845-A66C-E52118A26A99}" type="doc">
      <dgm:prSet loTypeId="urn:microsoft.com/office/officeart/2005/8/layout/process1" loCatId="process" qsTypeId="urn:microsoft.com/office/officeart/2005/8/quickstyle/simple4" qsCatId="simple" csTypeId="urn:microsoft.com/office/officeart/2005/8/colors/accent1_2" csCatId="accent1" phldr="1"/>
      <dgm:spPr/>
    </dgm:pt>
    <dgm:pt modelId="{B940D86E-90E8-EC4C-96A9-F9ABB374A951}">
      <dgm:prSet phldrT="[Text]"/>
      <dgm:spPr/>
      <dgm:t>
        <a:bodyPr/>
        <a:lstStyle/>
        <a:p>
          <a:r>
            <a:rPr lang="en-US" dirty="0" smtClean="0"/>
            <a:t>Energy</a:t>
          </a:r>
          <a:endParaRPr lang="en-US" dirty="0"/>
        </a:p>
      </dgm:t>
    </dgm:pt>
    <dgm:pt modelId="{2CA896FF-977D-684A-ACB0-F08259204A3D}" type="parTrans" cxnId="{27D1BB46-4170-E743-A177-0812D99C7206}">
      <dgm:prSet/>
      <dgm:spPr/>
      <dgm:t>
        <a:bodyPr/>
        <a:lstStyle/>
        <a:p>
          <a:endParaRPr lang="en-US"/>
        </a:p>
      </dgm:t>
    </dgm:pt>
    <dgm:pt modelId="{79731EBA-5DE5-C44A-907D-BD6E262185EA}" type="sibTrans" cxnId="{27D1BB46-4170-E743-A177-0812D99C7206}">
      <dgm:prSet/>
      <dgm:spPr/>
      <dgm:t>
        <a:bodyPr/>
        <a:lstStyle/>
        <a:p>
          <a:endParaRPr lang="en-US"/>
        </a:p>
      </dgm:t>
    </dgm:pt>
    <dgm:pt modelId="{07AA9758-3295-5743-AD13-9C50B82503C3}" type="pres">
      <dgm:prSet presAssocID="{33D0CB82-204E-5845-A66C-E52118A26A99}" presName="Name0" presStyleCnt="0">
        <dgm:presLayoutVars>
          <dgm:dir/>
          <dgm:resizeHandles val="exact"/>
        </dgm:presLayoutVars>
      </dgm:prSet>
      <dgm:spPr/>
    </dgm:pt>
    <dgm:pt modelId="{E7E8C6BF-B116-4647-91C4-6C2CD59808EA}" type="pres">
      <dgm:prSet presAssocID="{B940D86E-90E8-EC4C-96A9-F9ABB374A951}" presName="node" presStyleLbl="node1" presStyleIdx="0" presStyleCnt="1" custLinFactX="-77723" custLinFactY="-50000" custLinFactNeighborX="-10000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D1BB46-4170-E743-A177-0812D99C7206}" srcId="{33D0CB82-204E-5845-A66C-E52118A26A99}" destId="{B940D86E-90E8-EC4C-96A9-F9ABB374A951}" srcOrd="0" destOrd="0" parTransId="{2CA896FF-977D-684A-ACB0-F08259204A3D}" sibTransId="{79731EBA-5DE5-C44A-907D-BD6E262185EA}"/>
    <dgm:cxn modelId="{F08A33B8-F50D-8247-A42B-5D634AD1F3E3}" type="presOf" srcId="{33D0CB82-204E-5845-A66C-E52118A26A99}" destId="{07AA9758-3295-5743-AD13-9C50B82503C3}" srcOrd="0" destOrd="0" presId="urn:microsoft.com/office/officeart/2005/8/layout/process1"/>
    <dgm:cxn modelId="{D1A25C61-D3EE-6542-9615-DCE41E4172DF}" type="presOf" srcId="{B940D86E-90E8-EC4C-96A9-F9ABB374A951}" destId="{E7E8C6BF-B116-4647-91C4-6C2CD59808EA}" srcOrd="0" destOrd="0" presId="urn:microsoft.com/office/officeart/2005/8/layout/process1"/>
    <dgm:cxn modelId="{2FE1B6DC-3197-E84D-94F4-FCC4C6E8C8F8}" type="presParOf" srcId="{07AA9758-3295-5743-AD13-9C50B82503C3}" destId="{E7E8C6BF-B116-4647-91C4-6C2CD59808EA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D0CB82-204E-5845-A66C-E52118A26A99}" type="doc">
      <dgm:prSet loTypeId="urn:microsoft.com/office/officeart/2005/8/layout/process1" loCatId="process" qsTypeId="urn:microsoft.com/office/officeart/2005/8/quickstyle/simple4" qsCatId="simple" csTypeId="urn:microsoft.com/office/officeart/2005/8/colors/accent1_2" csCatId="accent1" phldr="1"/>
      <dgm:spPr/>
    </dgm:pt>
    <dgm:pt modelId="{B940D86E-90E8-EC4C-96A9-F9ABB374A951}">
      <dgm:prSet phldrT="[Text]"/>
      <dgm:spPr/>
      <dgm:t>
        <a:bodyPr/>
        <a:lstStyle/>
        <a:p>
          <a:r>
            <a:rPr lang="en-US" dirty="0" smtClean="0"/>
            <a:t>Energy for Muscles</a:t>
          </a:r>
          <a:endParaRPr lang="en-US" dirty="0"/>
        </a:p>
      </dgm:t>
    </dgm:pt>
    <dgm:pt modelId="{2CA896FF-977D-684A-ACB0-F08259204A3D}" type="parTrans" cxnId="{27D1BB46-4170-E743-A177-0812D99C7206}">
      <dgm:prSet/>
      <dgm:spPr/>
      <dgm:t>
        <a:bodyPr/>
        <a:lstStyle/>
        <a:p>
          <a:endParaRPr lang="en-US"/>
        </a:p>
      </dgm:t>
    </dgm:pt>
    <dgm:pt modelId="{79731EBA-5DE5-C44A-907D-BD6E262185EA}" type="sibTrans" cxnId="{27D1BB46-4170-E743-A177-0812D99C7206}">
      <dgm:prSet/>
      <dgm:spPr/>
      <dgm:t>
        <a:bodyPr/>
        <a:lstStyle/>
        <a:p>
          <a:endParaRPr lang="en-US"/>
        </a:p>
      </dgm:t>
    </dgm:pt>
    <dgm:pt modelId="{07AA9758-3295-5743-AD13-9C50B82503C3}" type="pres">
      <dgm:prSet presAssocID="{33D0CB82-204E-5845-A66C-E52118A26A99}" presName="Name0" presStyleCnt="0">
        <dgm:presLayoutVars>
          <dgm:dir/>
          <dgm:resizeHandles val="exact"/>
        </dgm:presLayoutVars>
      </dgm:prSet>
      <dgm:spPr/>
    </dgm:pt>
    <dgm:pt modelId="{E7E8C6BF-B116-4647-91C4-6C2CD59808EA}" type="pres">
      <dgm:prSet presAssocID="{B940D86E-90E8-EC4C-96A9-F9ABB374A951}" presName="node" presStyleLbl="node1" presStyleIdx="0" presStyleCnt="1" custLinFactNeighborX="-2176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D1BB46-4170-E743-A177-0812D99C7206}" srcId="{33D0CB82-204E-5845-A66C-E52118A26A99}" destId="{B940D86E-90E8-EC4C-96A9-F9ABB374A951}" srcOrd="0" destOrd="0" parTransId="{2CA896FF-977D-684A-ACB0-F08259204A3D}" sibTransId="{79731EBA-5DE5-C44A-907D-BD6E262185EA}"/>
    <dgm:cxn modelId="{1AC8C35E-0AB4-7844-A2E7-E0FB6A1A4840}" type="presOf" srcId="{B940D86E-90E8-EC4C-96A9-F9ABB374A951}" destId="{E7E8C6BF-B116-4647-91C4-6C2CD59808EA}" srcOrd="0" destOrd="0" presId="urn:microsoft.com/office/officeart/2005/8/layout/process1"/>
    <dgm:cxn modelId="{63BD19A3-7C7E-2E42-AF55-EDB6995C8A58}" type="presOf" srcId="{33D0CB82-204E-5845-A66C-E52118A26A99}" destId="{07AA9758-3295-5743-AD13-9C50B82503C3}" srcOrd="0" destOrd="0" presId="urn:microsoft.com/office/officeart/2005/8/layout/process1"/>
    <dgm:cxn modelId="{34C98D19-A06F-C74E-BF9F-26CA1D8D2711}" type="presParOf" srcId="{07AA9758-3295-5743-AD13-9C50B82503C3}" destId="{E7E8C6BF-B116-4647-91C4-6C2CD59808EA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7CE56FD-8685-D54D-81F8-0D1F50A83571}" type="doc">
      <dgm:prSet loTypeId="urn:microsoft.com/office/officeart/2005/8/layout/process2" loCatId="process" qsTypeId="urn:microsoft.com/office/officeart/2005/8/quickstyle/simple4" qsCatId="simple" csTypeId="urn:microsoft.com/office/officeart/2005/8/colors/accent1_2" csCatId="accent1" phldr="1"/>
      <dgm:spPr/>
    </dgm:pt>
    <dgm:pt modelId="{0C9DB92E-3C0C-2048-A8E3-CC746DED4316}">
      <dgm:prSet phldrT="[Text]"/>
      <dgm:spPr/>
      <dgm:t>
        <a:bodyPr/>
        <a:lstStyle/>
        <a:p>
          <a:r>
            <a:rPr lang="en-US" dirty="0" smtClean="0"/>
            <a:t>Glycogen</a:t>
          </a:r>
          <a:endParaRPr lang="en-US" dirty="0"/>
        </a:p>
      </dgm:t>
    </dgm:pt>
    <dgm:pt modelId="{C7A8995D-309E-B841-A5E1-38041CE2EE8D}" type="parTrans" cxnId="{3D28DC70-4790-9448-A616-5C96BB3BDF2D}">
      <dgm:prSet/>
      <dgm:spPr/>
      <dgm:t>
        <a:bodyPr/>
        <a:lstStyle/>
        <a:p>
          <a:endParaRPr lang="en-US"/>
        </a:p>
      </dgm:t>
    </dgm:pt>
    <dgm:pt modelId="{63974E02-2B71-524A-8988-E7B5BFF041A4}" type="sibTrans" cxnId="{3D28DC70-4790-9448-A616-5C96BB3BDF2D}">
      <dgm:prSet/>
      <dgm:spPr/>
      <dgm:t>
        <a:bodyPr/>
        <a:lstStyle/>
        <a:p>
          <a:endParaRPr lang="en-US"/>
        </a:p>
      </dgm:t>
    </dgm:pt>
    <dgm:pt modelId="{C63B8576-83EC-8C48-97C3-E9CF8B9B177A}">
      <dgm:prSet phldrT="[Text]"/>
      <dgm:spPr/>
      <dgm:t>
        <a:bodyPr/>
        <a:lstStyle/>
        <a:p>
          <a:r>
            <a:rPr lang="en-US" dirty="0" smtClean="0"/>
            <a:t>Glucose</a:t>
          </a:r>
          <a:endParaRPr lang="en-US" dirty="0"/>
        </a:p>
      </dgm:t>
    </dgm:pt>
    <dgm:pt modelId="{E28F9479-5026-6541-8347-E04BCF8A495F}" type="parTrans" cxnId="{6026E0F6-461B-BE4B-A035-1B015F0DF447}">
      <dgm:prSet/>
      <dgm:spPr/>
      <dgm:t>
        <a:bodyPr/>
        <a:lstStyle/>
        <a:p>
          <a:endParaRPr lang="en-US"/>
        </a:p>
      </dgm:t>
    </dgm:pt>
    <dgm:pt modelId="{D935B1F5-1589-6C44-9519-819535270ECA}" type="sibTrans" cxnId="{6026E0F6-461B-BE4B-A035-1B015F0DF447}">
      <dgm:prSet/>
      <dgm:spPr/>
      <dgm:t>
        <a:bodyPr/>
        <a:lstStyle/>
        <a:p>
          <a:endParaRPr lang="en-US"/>
        </a:p>
      </dgm:t>
    </dgm:pt>
    <dgm:pt modelId="{A50B5050-B7C4-D540-9B26-146971AB5FA6}" type="pres">
      <dgm:prSet presAssocID="{87CE56FD-8685-D54D-81F8-0D1F50A83571}" presName="linearFlow" presStyleCnt="0">
        <dgm:presLayoutVars>
          <dgm:resizeHandles val="exact"/>
        </dgm:presLayoutVars>
      </dgm:prSet>
      <dgm:spPr/>
    </dgm:pt>
    <dgm:pt modelId="{A0F47B0B-2397-8549-9923-2875937AB50B}" type="pres">
      <dgm:prSet presAssocID="{0C9DB92E-3C0C-2048-A8E3-CC746DED431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0AD861-BF3E-F14F-B5F4-5DEADB2D9591}" type="pres">
      <dgm:prSet presAssocID="{63974E02-2B71-524A-8988-E7B5BFF041A4}" presName="sibTrans" presStyleLbl="sibTrans2D1" presStyleIdx="0" presStyleCnt="1"/>
      <dgm:spPr/>
      <dgm:t>
        <a:bodyPr/>
        <a:lstStyle/>
        <a:p>
          <a:endParaRPr lang="en-US"/>
        </a:p>
      </dgm:t>
    </dgm:pt>
    <dgm:pt modelId="{C6AD406D-A2FE-A84C-A5B5-0E7A7DA1932E}" type="pres">
      <dgm:prSet presAssocID="{63974E02-2B71-524A-8988-E7B5BFF041A4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FA378CCD-DB0E-C847-84A8-A99C3670F21F}" type="pres">
      <dgm:prSet presAssocID="{C63B8576-83EC-8C48-97C3-E9CF8B9B177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8CD72D-56FA-3D4D-95A7-4062D9A38FE6}" type="presOf" srcId="{87CE56FD-8685-D54D-81F8-0D1F50A83571}" destId="{A50B5050-B7C4-D540-9B26-146971AB5FA6}" srcOrd="0" destOrd="0" presId="urn:microsoft.com/office/officeart/2005/8/layout/process2"/>
    <dgm:cxn modelId="{19CCAFEB-8EF8-1A41-872C-FA4C67B7A37A}" type="presOf" srcId="{63974E02-2B71-524A-8988-E7B5BFF041A4}" destId="{C6AD406D-A2FE-A84C-A5B5-0E7A7DA1932E}" srcOrd="1" destOrd="0" presId="urn:microsoft.com/office/officeart/2005/8/layout/process2"/>
    <dgm:cxn modelId="{BEDF2185-72A9-8147-B197-CF4DA0C726D6}" type="presOf" srcId="{0C9DB92E-3C0C-2048-A8E3-CC746DED4316}" destId="{A0F47B0B-2397-8549-9923-2875937AB50B}" srcOrd="0" destOrd="0" presId="urn:microsoft.com/office/officeart/2005/8/layout/process2"/>
    <dgm:cxn modelId="{6026E0F6-461B-BE4B-A035-1B015F0DF447}" srcId="{87CE56FD-8685-D54D-81F8-0D1F50A83571}" destId="{C63B8576-83EC-8C48-97C3-E9CF8B9B177A}" srcOrd="1" destOrd="0" parTransId="{E28F9479-5026-6541-8347-E04BCF8A495F}" sibTransId="{D935B1F5-1589-6C44-9519-819535270ECA}"/>
    <dgm:cxn modelId="{BC2AAA1D-0336-204C-B2F6-9F5BF7D5640A}" type="presOf" srcId="{C63B8576-83EC-8C48-97C3-E9CF8B9B177A}" destId="{FA378CCD-DB0E-C847-84A8-A99C3670F21F}" srcOrd="0" destOrd="0" presId="urn:microsoft.com/office/officeart/2005/8/layout/process2"/>
    <dgm:cxn modelId="{29DFEC0C-69A1-4548-A625-B29FBD90FF1C}" type="presOf" srcId="{63974E02-2B71-524A-8988-E7B5BFF041A4}" destId="{7D0AD861-BF3E-F14F-B5F4-5DEADB2D9591}" srcOrd="0" destOrd="0" presId="urn:microsoft.com/office/officeart/2005/8/layout/process2"/>
    <dgm:cxn modelId="{3D28DC70-4790-9448-A616-5C96BB3BDF2D}" srcId="{87CE56FD-8685-D54D-81F8-0D1F50A83571}" destId="{0C9DB92E-3C0C-2048-A8E3-CC746DED4316}" srcOrd="0" destOrd="0" parTransId="{C7A8995D-309E-B841-A5E1-38041CE2EE8D}" sibTransId="{63974E02-2B71-524A-8988-E7B5BFF041A4}"/>
    <dgm:cxn modelId="{A4BCBD68-723E-7349-96DD-282D2585F9AA}" type="presParOf" srcId="{A50B5050-B7C4-D540-9B26-146971AB5FA6}" destId="{A0F47B0B-2397-8549-9923-2875937AB50B}" srcOrd="0" destOrd="0" presId="urn:microsoft.com/office/officeart/2005/8/layout/process2"/>
    <dgm:cxn modelId="{F4387191-7F29-EA4D-9DC7-C2C05F718393}" type="presParOf" srcId="{A50B5050-B7C4-D540-9B26-146971AB5FA6}" destId="{7D0AD861-BF3E-F14F-B5F4-5DEADB2D9591}" srcOrd="1" destOrd="0" presId="urn:microsoft.com/office/officeart/2005/8/layout/process2"/>
    <dgm:cxn modelId="{D30AA167-4F62-E14D-9847-0AE30C863B3B}" type="presParOf" srcId="{7D0AD861-BF3E-F14F-B5F4-5DEADB2D9591}" destId="{C6AD406D-A2FE-A84C-A5B5-0E7A7DA1932E}" srcOrd="0" destOrd="0" presId="urn:microsoft.com/office/officeart/2005/8/layout/process2"/>
    <dgm:cxn modelId="{1E154103-D552-CB42-B759-9A4C25CBAE16}" type="presParOf" srcId="{A50B5050-B7C4-D540-9B26-146971AB5FA6}" destId="{FA378CCD-DB0E-C847-84A8-A99C3670F21F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AF2990E-722C-5F47-B622-5F1BE1826C82}" type="doc">
      <dgm:prSet loTypeId="urn:microsoft.com/office/officeart/2005/8/layout/process2" loCatId="process" qsTypeId="urn:microsoft.com/office/officeart/2005/8/quickstyle/simple4" qsCatId="simple" csTypeId="urn:microsoft.com/office/officeart/2005/8/colors/accent1_2" csCatId="accent1" phldr="1"/>
      <dgm:spPr/>
    </dgm:pt>
    <dgm:pt modelId="{CBD78777-020E-7344-8009-902B0461BD4D}">
      <dgm:prSet phldrT="[Text]"/>
      <dgm:spPr/>
      <dgm:t>
        <a:bodyPr/>
        <a:lstStyle/>
        <a:p>
          <a:r>
            <a:rPr lang="en-US" dirty="0" err="1" smtClean="0"/>
            <a:t>Pyruvic</a:t>
          </a:r>
          <a:r>
            <a:rPr lang="en-US" dirty="0" smtClean="0"/>
            <a:t> Acid</a:t>
          </a:r>
          <a:br>
            <a:rPr lang="en-US" dirty="0" smtClean="0"/>
          </a:br>
          <a:r>
            <a:rPr lang="en-US" dirty="0" smtClean="0"/>
            <a:t>(no oxygen)</a:t>
          </a:r>
          <a:endParaRPr lang="en-US" dirty="0"/>
        </a:p>
      </dgm:t>
    </dgm:pt>
    <dgm:pt modelId="{22FDBEDF-4BB0-5444-83CD-F4933DFC9ADE}" type="parTrans" cxnId="{93179D44-3356-4944-8DCD-6F34A6A7EC6A}">
      <dgm:prSet/>
      <dgm:spPr/>
      <dgm:t>
        <a:bodyPr/>
        <a:lstStyle/>
        <a:p>
          <a:endParaRPr lang="en-US"/>
        </a:p>
      </dgm:t>
    </dgm:pt>
    <dgm:pt modelId="{F3E47A71-F871-9949-80E9-3A661DD78989}" type="sibTrans" cxnId="{93179D44-3356-4944-8DCD-6F34A6A7EC6A}">
      <dgm:prSet/>
      <dgm:spPr/>
      <dgm:t>
        <a:bodyPr/>
        <a:lstStyle/>
        <a:p>
          <a:endParaRPr lang="en-US"/>
        </a:p>
      </dgm:t>
    </dgm:pt>
    <dgm:pt modelId="{F01D1120-AC3E-8F4A-8CE8-1267BB7C2886}">
      <dgm:prSet phldrT="[Text]"/>
      <dgm:spPr/>
      <dgm:t>
        <a:bodyPr/>
        <a:lstStyle/>
        <a:p>
          <a:r>
            <a:rPr lang="en-US" dirty="0" smtClean="0"/>
            <a:t>Lactic Acid</a:t>
          </a:r>
          <a:br>
            <a:rPr lang="en-US" dirty="0" smtClean="0"/>
          </a:br>
          <a:r>
            <a:rPr lang="en-US" dirty="0" smtClean="0"/>
            <a:t>+ hydrogen ion</a:t>
          </a:r>
          <a:endParaRPr lang="en-US" dirty="0"/>
        </a:p>
      </dgm:t>
    </dgm:pt>
    <dgm:pt modelId="{291132F4-3B9F-A24B-94C8-413D75787E9B}" type="parTrans" cxnId="{CEC90F1D-AE9D-1A49-96CB-9834F88207B9}">
      <dgm:prSet/>
      <dgm:spPr/>
      <dgm:t>
        <a:bodyPr/>
        <a:lstStyle/>
        <a:p>
          <a:endParaRPr lang="en-US"/>
        </a:p>
      </dgm:t>
    </dgm:pt>
    <dgm:pt modelId="{7A914050-8742-CF49-BA45-941112D82389}" type="sibTrans" cxnId="{CEC90F1D-AE9D-1A49-96CB-9834F88207B9}">
      <dgm:prSet/>
      <dgm:spPr/>
      <dgm:t>
        <a:bodyPr/>
        <a:lstStyle/>
        <a:p>
          <a:endParaRPr lang="en-US"/>
        </a:p>
      </dgm:t>
    </dgm:pt>
    <dgm:pt modelId="{5B5C1DC9-FE23-714F-BBC7-7E32228C8364}" type="pres">
      <dgm:prSet presAssocID="{1AF2990E-722C-5F47-B622-5F1BE1826C82}" presName="linearFlow" presStyleCnt="0">
        <dgm:presLayoutVars>
          <dgm:resizeHandles val="exact"/>
        </dgm:presLayoutVars>
      </dgm:prSet>
      <dgm:spPr/>
    </dgm:pt>
    <dgm:pt modelId="{9162163F-6B96-514D-8ED5-E25FBEAAE7C8}" type="pres">
      <dgm:prSet presAssocID="{CBD78777-020E-7344-8009-902B0461BD4D}" presName="node" presStyleLbl="node1" presStyleIdx="0" presStyleCnt="2" custLinFactY="-96553" custLinFactNeighborX="5122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D16143-659C-8345-92AD-4CCF980D5333}" type="pres">
      <dgm:prSet presAssocID="{F3E47A71-F871-9949-80E9-3A661DD78989}" presName="sibTrans" presStyleLbl="sibTrans2D1" presStyleIdx="0" presStyleCnt="1"/>
      <dgm:spPr/>
      <dgm:t>
        <a:bodyPr/>
        <a:lstStyle/>
        <a:p>
          <a:endParaRPr lang="en-US"/>
        </a:p>
      </dgm:t>
    </dgm:pt>
    <dgm:pt modelId="{2AE6147C-5573-D94A-9224-D93B42687B02}" type="pres">
      <dgm:prSet presAssocID="{F3E47A71-F871-9949-80E9-3A661DD78989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159D4DFF-8058-9549-A121-49B2AF92FD94}" type="pres">
      <dgm:prSet presAssocID="{F01D1120-AC3E-8F4A-8CE8-1267BB7C288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3179D44-3356-4944-8DCD-6F34A6A7EC6A}" srcId="{1AF2990E-722C-5F47-B622-5F1BE1826C82}" destId="{CBD78777-020E-7344-8009-902B0461BD4D}" srcOrd="0" destOrd="0" parTransId="{22FDBEDF-4BB0-5444-83CD-F4933DFC9ADE}" sibTransId="{F3E47A71-F871-9949-80E9-3A661DD78989}"/>
    <dgm:cxn modelId="{3BFD127E-8A52-9A40-9B07-E0A31B3294F5}" type="presOf" srcId="{F3E47A71-F871-9949-80E9-3A661DD78989}" destId="{2AE6147C-5573-D94A-9224-D93B42687B02}" srcOrd="1" destOrd="0" presId="urn:microsoft.com/office/officeart/2005/8/layout/process2"/>
    <dgm:cxn modelId="{213759AF-ED61-DE41-883F-4CBCABE61062}" type="presOf" srcId="{CBD78777-020E-7344-8009-902B0461BD4D}" destId="{9162163F-6B96-514D-8ED5-E25FBEAAE7C8}" srcOrd="0" destOrd="0" presId="urn:microsoft.com/office/officeart/2005/8/layout/process2"/>
    <dgm:cxn modelId="{587898F0-A0E3-3F4E-B15C-8B7C10B0619F}" type="presOf" srcId="{1AF2990E-722C-5F47-B622-5F1BE1826C82}" destId="{5B5C1DC9-FE23-714F-BBC7-7E32228C8364}" srcOrd="0" destOrd="0" presId="urn:microsoft.com/office/officeart/2005/8/layout/process2"/>
    <dgm:cxn modelId="{CEC90F1D-AE9D-1A49-96CB-9834F88207B9}" srcId="{1AF2990E-722C-5F47-B622-5F1BE1826C82}" destId="{F01D1120-AC3E-8F4A-8CE8-1267BB7C2886}" srcOrd="1" destOrd="0" parTransId="{291132F4-3B9F-A24B-94C8-413D75787E9B}" sibTransId="{7A914050-8742-CF49-BA45-941112D82389}"/>
    <dgm:cxn modelId="{E99F8D29-54B5-BD44-8EE2-F46F251A36D4}" type="presOf" srcId="{F01D1120-AC3E-8F4A-8CE8-1267BB7C2886}" destId="{159D4DFF-8058-9549-A121-49B2AF92FD94}" srcOrd="0" destOrd="0" presId="urn:microsoft.com/office/officeart/2005/8/layout/process2"/>
    <dgm:cxn modelId="{7B493405-E194-564F-9A80-18B39B2CD531}" type="presOf" srcId="{F3E47A71-F871-9949-80E9-3A661DD78989}" destId="{05D16143-659C-8345-92AD-4CCF980D5333}" srcOrd="0" destOrd="0" presId="urn:microsoft.com/office/officeart/2005/8/layout/process2"/>
    <dgm:cxn modelId="{99A076D1-CA87-1741-9436-FEB21AF2532F}" type="presParOf" srcId="{5B5C1DC9-FE23-714F-BBC7-7E32228C8364}" destId="{9162163F-6B96-514D-8ED5-E25FBEAAE7C8}" srcOrd="0" destOrd="0" presId="urn:microsoft.com/office/officeart/2005/8/layout/process2"/>
    <dgm:cxn modelId="{F0370776-75D9-C849-8810-9D124D7BC46D}" type="presParOf" srcId="{5B5C1DC9-FE23-714F-BBC7-7E32228C8364}" destId="{05D16143-659C-8345-92AD-4CCF980D5333}" srcOrd="1" destOrd="0" presId="urn:microsoft.com/office/officeart/2005/8/layout/process2"/>
    <dgm:cxn modelId="{8F21CFC3-FA14-C647-BC15-4481F1F7D6DC}" type="presParOf" srcId="{05D16143-659C-8345-92AD-4CCF980D5333}" destId="{2AE6147C-5573-D94A-9224-D93B42687B02}" srcOrd="0" destOrd="0" presId="urn:microsoft.com/office/officeart/2005/8/layout/process2"/>
    <dgm:cxn modelId="{AB233BDD-CED7-9F47-811D-25DD65571078}" type="presParOf" srcId="{5B5C1DC9-FE23-714F-BBC7-7E32228C8364}" destId="{159D4DFF-8058-9549-A121-49B2AF92FD94}" srcOrd="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0980691-0BD7-E642-BB55-A9BC3D34FABA}" type="doc">
      <dgm:prSet loTypeId="urn:microsoft.com/office/officeart/2005/8/layout/process1" loCatId="process" qsTypeId="urn:microsoft.com/office/officeart/2005/8/quickstyle/simple4" qsCatId="simple" csTypeId="urn:microsoft.com/office/officeart/2005/8/colors/accent1_2" csCatId="accent1" phldr="1"/>
      <dgm:spPr/>
    </dgm:pt>
    <dgm:pt modelId="{51C98B30-2CD6-4D49-B485-A5DBEBFFC633}" type="pres">
      <dgm:prSet presAssocID="{D0980691-0BD7-E642-BB55-A9BC3D34FABA}" presName="Name0" presStyleCnt="0">
        <dgm:presLayoutVars>
          <dgm:dir/>
          <dgm:resizeHandles val="exact"/>
        </dgm:presLayoutVars>
      </dgm:prSet>
      <dgm:spPr/>
    </dgm:pt>
  </dgm:ptLst>
  <dgm:cxnLst>
    <dgm:cxn modelId="{38481AB0-8094-7145-B41C-1D4E77A1A809}" type="presOf" srcId="{D0980691-0BD7-E642-BB55-A9BC3D34FABA}" destId="{51C98B30-2CD6-4D49-B485-A5DBEBFFC633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874EAF0-9BCA-1448-BDA3-D59DE89A12B3}" type="doc">
      <dgm:prSet loTypeId="urn:microsoft.com/office/officeart/2005/8/layout/cycle1" loCatId="cycl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79FCA27-0015-5340-AEFF-404AF457AB74}">
      <dgm:prSet phldrT="[Text]"/>
      <dgm:spPr/>
      <dgm:t>
        <a:bodyPr/>
        <a:lstStyle/>
        <a:p>
          <a:r>
            <a:rPr lang="en-US" dirty="0" smtClean="0"/>
            <a:t>ADP + </a:t>
          </a:r>
        </a:p>
        <a:p>
          <a:r>
            <a:rPr lang="en-US" dirty="0" smtClean="0"/>
            <a:t>Free Phosphate</a:t>
          </a:r>
          <a:endParaRPr lang="en-US" dirty="0"/>
        </a:p>
      </dgm:t>
    </dgm:pt>
    <dgm:pt modelId="{56566857-ABFB-AC4D-9FEE-A04EEC7E91DD}" type="parTrans" cxnId="{67B33539-6D24-0D4E-A023-32CCCF464EB6}">
      <dgm:prSet/>
      <dgm:spPr/>
      <dgm:t>
        <a:bodyPr/>
        <a:lstStyle/>
        <a:p>
          <a:endParaRPr lang="en-US"/>
        </a:p>
      </dgm:t>
    </dgm:pt>
    <dgm:pt modelId="{EFDBE713-4D1B-A143-B64C-6FC4C700E87F}" type="sibTrans" cxnId="{67B33539-6D24-0D4E-A023-32CCCF464EB6}">
      <dgm:prSet/>
      <dgm:spPr/>
      <dgm:t>
        <a:bodyPr/>
        <a:lstStyle/>
        <a:p>
          <a:endParaRPr lang="en-US"/>
        </a:p>
      </dgm:t>
    </dgm:pt>
    <dgm:pt modelId="{5F27410D-F6F0-8D4E-98AA-57E6BE709CDE}">
      <dgm:prSet/>
      <dgm:spPr/>
      <dgm:t>
        <a:bodyPr/>
        <a:lstStyle/>
        <a:p>
          <a:r>
            <a:rPr lang="en-US" dirty="0" smtClean="0"/>
            <a:t>ATP</a:t>
          </a:r>
          <a:endParaRPr lang="en-US" dirty="0"/>
        </a:p>
      </dgm:t>
    </dgm:pt>
    <dgm:pt modelId="{93499C80-D914-1F4A-ADCB-9A1C4FA82961}" type="parTrans" cxnId="{EF565EC8-320B-9749-A75A-C8D3A119BC3F}">
      <dgm:prSet/>
      <dgm:spPr/>
      <dgm:t>
        <a:bodyPr/>
        <a:lstStyle/>
        <a:p>
          <a:endParaRPr lang="en-US"/>
        </a:p>
      </dgm:t>
    </dgm:pt>
    <dgm:pt modelId="{016476D7-E30E-C540-B378-40717F22A707}" type="sibTrans" cxnId="{EF565EC8-320B-9749-A75A-C8D3A119BC3F}">
      <dgm:prSet/>
      <dgm:spPr/>
      <dgm:t>
        <a:bodyPr/>
        <a:lstStyle/>
        <a:p>
          <a:endParaRPr lang="en-US"/>
        </a:p>
      </dgm:t>
    </dgm:pt>
    <dgm:pt modelId="{A0B2FE75-1B09-5A42-9C26-7F47589D6A16}" type="pres">
      <dgm:prSet presAssocID="{9874EAF0-9BCA-1448-BDA3-D59DE89A12B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D2C1A4E-527E-4E4D-977C-8390AA1E71AF}" type="pres">
      <dgm:prSet presAssocID="{C79FCA27-0015-5340-AEFF-404AF457AB74}" presName="dummy" presStyleCnt="0"/>
      <dgm:spPr/>
    </dgm:pt>
    <dgm:pt modelId="{6FE141EF-482F-CD42-96AF-F739CF8EABE9}" type="pres">
      <dgm:prSet presAssocID="{C79FCA27-0015-5340-AEFF-404AF457AB74}" presName="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99FEB4-E80A-AC41-9BE0-79CBC0A1B855}" type="pres">
      <dgm:prSet presAssocID="{EFDBE713-4D1B-A143-B64C-6FC4C700E87F}" presName="sibTrans" presStyleLbl="node1" presStyleIdx="0" presStyleCnt="2" custLinFactNeighborX="0" custLinFactNeighborY="6368"/>
      <dgm:spPr/>
      <dgm:t>
        <a:bodyPr/>
        <a:lstStyle/>
        <a:p>
          <a:endParaRPr lang="en-US"/>
        </a:p>
      </dgm:t>
    </dgm:pt>
    <dgm:pt modelId="{0B29106C-471B-C04E-9115-88D6BDCD6918}" type="pres">
      <dgm:prSet presAssocID="{5F27410D-F6F0-8D4E-98AA-57E6BE709CDE}" presName="dummy" presStyleCnt="0"/>
      <dgm:spPr/>
    </dgm:pt>
    <dgm:pt modelId="{5D71F51E-FFAD-384F-B46C-BE9D297F2A2E}" type="pres">
      <dgm:prSet presAssocID="{5F27410D-F6F0-8D4E-98AA-57E6BE709CDE}" presName="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52B4AA-8E7F-6B4E-B743-798FC9B34488}" type="pres">
      <dgm:prSet presAssocID="{016476D7-E30E-C540-B378-40717F22A707}" presName="sibTrans" presStyleLbl="node1" presStyleIdx="1" presStyleCnt="2" custLinFactNeighborX="0"/>
      <dgm:spPr/>
      <dgm:t>
        <a:bodyPr/>
        <a:lstStyle/>
        <a:p>
          <a:endParaRPr lang="en-US"/>
        </a:p>
      </dgm:t>
    </dgm:pt>
  </dgm:ptLst>
  <dgm:cxnLst>
    <dgm:cxn modelId="{B0E2B381-3DE7-F54C-AA8A-6E2C3BAAD617}" type="presOf" srcId="{016476D7-E30E-C540-B378-40717F22A707}" destId="{C752B4AA-8E7F-6B4E-B743-798FC9B34488}" srcOrd="0" destOrd="0" presId="urn:microsoft.com/office/officeart/2005/8/layout/cycle1"/>
    <dgm:cxn modelId="{EF565EC8-320B-9749-A75A-C8D3A119BC3F}" srcId="{9874EAF0-9BCA-1448-BDA3-D59DE89A12B3}" destId="{5F27410D-F6F0-8D4E-98AA-57E6BE709CDE}" srcOrd="1" destOrd="0" parTransId="{93499C80-D914-1F4A-ADCB-9A1C4FA82961}" sibTransId="{016476D7-E30E-C540-B378-40717F22A707}"/>
    <dgm:cxn modelId="{C316B16C-22F5-8F42-A2B9-AE22CD022C45}" type="presOf" srcId="{5F27410D-F6F0-8D4E-98AA-57E6BE709CDE}" destId="{5D71F51E-FFAD-384F-B46C-BE9D297F2A2E}" srcOrd="0" destOrd="0" presId="urn:microsoft.com/office/officeart/2005/8/layout/cycle1"/>
    <dgm:cxn modelId="{67B33539-6D24-0D4E-A023-32CCCF464EB6}" srcId="{9874EAF0-9BCA-1448-BDA3-D59DE89A12B3}" destId="{C79FCA27-0015-5340-AEFF-404AF457AB74}" srcOrd="0" destOrd="0" parTransId="{56566857-ABFB-AC4D-9FEE-A04EEC7E91DD}" sibTransId="{EFDBE713-4D1B-A143-B64C-6FC4C700E87F}"/>
    <dgm:cxn modelId="{B7FC5899-2C07-8745-81E0-11E5B20BD7DB}" type="presOf" srcId="{C79FCA27-0015-5340-AEFF-404AF457AB74}" destId="{6FE141EF-482F-CD42-96AF-F739CF8EABE9}" srcOrd="0" destOrd="0" presId="urn:microsoft.com/office/officeart/2005/8/layout/cycle1"/>
    <dgm:cxn modelId="{0629B180-9A06-894F-BDFD-EEE203A26457}" type="presOf" srcId="{9874EAF0-9BCA-1448-BDA3-D59DE89A12B3}" destId="{A0B2FE75-1B09-5A42-9C26-7F47589D6A16}" srcOrd="0" destOrd="0" presId="urn:microsoft.com/office/officeart/2005/8/layout/cycle1"/>
    <dgm:cxn modelId="{6775B764-4F36-C547-8613-6D0D0DC34111}" type="presOf" srcId="{EFDBE713-4D1B-A143-B64C-6FC4C700E87F}" destId="{3999FEB4-E80A-AC41-9BE0-79CBC0A1B855}" srcOrd="0" destOrd="0" presId="urn:microsoft.com/office/officeart/2005/8/layout/cycle1"/>
    <dgm:cxn modelId="{708D8961-0A36-8D43-AF6C-2A93F035F384}" type="presParOf" srcId="{A0B2FE75-1B09-5A42-9C26-7F47589D6A16}" destId="{8D2C1A4E-527E-4E4D-977C-8390AA1E71AF}" srcOrd="0" destOrd="0" presId="urn:microsoft.com/office/officeart/2005/8/layout/cycle1"/>
    <dgm:cxn modelId="{F50B1806-0346-E046-A449-311071A2C61F}" type="presParOf" srcId="{A0B2FE75-1B09-5A42-9C26-7F47589D6A16}" destId="{6FE141EF-482F-CD42-96AF-F739CF8EABE9}" srcOrd="1" destOrd="0" presId="urn:microsoft.com/office/officeart/2005/8/layout/cycle1"/>
    <dgm:cxn modelId="{30BBAB2A-3BE2-3345-AE16-5FE1483F210F}" type="presParOf" srcId="{A0B2FE75-1B09-5A42-9C26-7F47589D6A16}" destId="{3999FEB4-E80A-AC41-9BE0-79CBC0A1B855}" srcOrd="2" destOrd="0" presId="urn:microsoft.com/office/officeart/2005/8/layout/cycle1"/>
    <dgm:cxn modelId="{4945720D-CF81-774B-993B-7202DC50ACA3}" type="presParOf" srcId="{A0B2FE75-1B09-5A42-9C26-7F47589D6A16}" destId="{0B29106C-471B-C04E-9115-88D6BDCD6918}" srcOrd="3" destOrd="0" presId="urn:microsoft.com/office/officeart/2005/8/layout/cycle1"/>
    <dgm:cxn modelId="{B24E3EA7-FB86-4141-913B-EE92E9CB24F4}" type="presParOf" srcId="{A0B2FE75-1B09-5A42-9C26-7F47589D6A16}" destId="{5D71F51E-FFAD-384F-B46C-BE9D297F2A2E}" srcOrd="4" destOrd="0" presId="urn:microsoft.com/office/officeart/2005/8/layout/cycle1"/>
    <dgm:cxn modelId="{F7ACB204-54D4-E949-9A5C-18342E2960F8}" type="presParOf" srcId="{A0B2FE75-1B09-5A42-9C26-7F47589D6A16}" destId="{C752B4AA-8E7F-6B4E-B743-798FC9B34488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3D0CB82-204E-5845-A66C-E52118A26A99}" type="doc">
      <dgm:prSet loTypeId="urn:microsoft.com/office/officeart/2005/8/layout/process1" loCatId="process" qsTypeId="urn:microsoft.com/office/officeart/2005/8/quickstyle/simple4" qsCatId="simple" csTypeId="urn:microsoft.com/office/officeart/2005/8/colors/accent1_2" csCatId="accent1" phldr="1"/>
      <dgm:spPr/>
    </dgm:pt>
    <dgm:pt modelId="{B940D86E-90E8-EC4C-96A9-F9ABB374A951}">
      <dgm:prSet phldrT="[Text]"/>
      <dgm:spPr/>
      <dgm:t>
        <a:bodyPr/>
        <a:lstStyle/>
        <a:p>
          <a:r>
            <a:rPr lang="en-US" dirty="0" smtClean="0"/>
            <a:t>Energy</a:t>
          </a:r>
          <a:endParaRPr lang="en-US" dirty="0"/>
        </a:p>
      </dgm:t>
    </dgm:pt>
    <dgm:pt modelId="{2CA896FF-977D-684A-ACB0-F08259204A3D}" type="parTrans" cxnId="{27D1BB46-4170-E743-A177-0812D99C7206}">
      <dgm:prSet/>
      <dgm:spPr/>
      <dgm:t>
        <a:bodyPr/>
        <a:lstStyle/>
        <a:p>
          <a:endParaRPr lang="en-US"/>
        </a:p>
      </dgm:t>
    </dgm:pt>
    <dgm:pt modelId="{79731EBA-5DE5-C44A-907D-BD6E262185EA}" type="sibTrans" cxnId="{27D1BB46-4170-E743-A177-0812D99C7206}">
      <dgm:prSet/>
      <dgm:spPr/>
      <dgm:t>
        <a:bodyPr/>
        <a:lstStyle/>
        <a:p>
          <a:endParaRPr lang="en-US"/>
        </a:p>
      </dgm:t>
    </dgm:pt>
    <dgm:pt modelId="{07AA9758-3295-5743-AD13-9C50B82503C3}" type="pres">
      <dgm:prSet presAssocID="{33D0CB82-204E-5845-A66C-E52118A26A99}" presName="Name0" presStyleCnt="0">
        <dgm:presLayoutVars>
          <dgm:dir/>
          <dgm:resizeHandles val="exact"/>
        </dgm:presLayoutVars>
      </dgm:prSet>
      <dgm:spPr/>
    </dgm:pt>
    <dgm:pt modelId="{E7E8C6BF-B116-4647-91C4-6C2CD59808EA}" type="pres">
      <dgm:prSet presAssocID="{B940D86E-90E8-EC4C-96A9-F9ABB374A951}" presName="node" presStyleLbl="node1" presStyleIdx="0" presStyleCnt="1" custLinFactNeighborX="41581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D1BB46-4170-E743-A177-0812D99C7206}" srcId="{33D0CB82-204E-5845-A66C-E52118A26A99}" destId="{B940D86E-90E8-EC4C-96A9-F9ABB374A951}" srcOrd="0" destOrd="0" parTransId="{2CA896FF-977D-684A-ACB0-F08259204A3D}" sibTransId="{79731EBA-5DE5-C44A-907D-BD6E262185EA}"/>
    <dgm:cxn modelId="{BA48D2A3-A4B5-B245-A598-A68BD07FC013}" type="presOf" srcId="{B940D86E-90E8-EC4C-96A9-F9ABB374A951}" destId="{E7E8C6BF-B116-4647-91C4-6C2CD59808EA}" srcOrd="0" destOrd="0" presId="urn:microsoft.com/office/officeart/2005/8/layout/process1"/>
    <dgm:cxn modelId="{6B9CAFB5-683B-CA41-B4F7-D03FCFE86E15}" type="presOf" srcId="{33D0CB82-204E-5845-A66C-E52118A26A99}" destId="{07AA9758-3295-5743-AD13-9C50B82503C3}" srcOrd="0" destOrd="0" presId="urn:microsoft.com/office/officeart/2005/8/layout/process1"/>
    <dgm:cxn modelId="{C59D7AFC-01B4-0B49-B04D-27D152E70656}" type="presParOf" srcId="{07AA9758-3295-5743-AD13-9C50B82503C3}" destId="{E7E8C6BF-B116-4647-91C4-6C2CD59808EA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E8C6BF-B116-4647-91C4-6C2CD59808EA}">
      <dsp:nvSpPr>
        <dsp:cNvPr id="0" name=""/>
        <dsp:cNvSpPr/>
      </dsp:nvSpPr>
      <dsp:spPr>
        <a:xfrm>
          <a:off x="0" y="0"/>
          <a:ext cx="1326242" cy="7957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Energy for Muscles</a:t>
          </a:r>
          <a:endParaRPr lang="en-US" sz="2100" kern="1200" dirty="0"/>
        </a:p>
      </dsp:txBody>
      <dsp:txXfrm>
        <a:off x="0" y="0"/>
        <a:ext cx="1326242" cy="795745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0F47B0B-2397-8549-9923-2875937AB50B}">
      <dsp:nvSpPr>
        <dsp:cNvPr id="0" name=""/>
        <dsp:cNvSpPr/>
      </dsp:nvSpPr>
      <dsp:spPr>
        <a:xfrm>
          <a:off x="0" y="207"/>
          <a:ext cx="907142" cy="678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Glycogen</a:t>
          </a:r>
          <a:endParaRPr lang="en-US" sz="1500" kern="1200" dirty="0"/>
        </a:p>
      </dsp:txBody>
      <dsp:txXfrm>
        <a:off x="0" y="207"/>
        <a:ext cx="907142" cy="678377"/>
      </dsp:txXfrm>
    </dsp:sp>
    <dsp:sp modelId="{7D0AD861-BF3E-F14F-B5F4-5DEADB2D9591}">
      <dsp:nvSpPr>
        <dsp:cNvPr id="0" name=""/>
        <dsp:cNvSpPr/>
      </dsp:nvSpPr>
      <dsp:spPr>
        <a:xfrm rot="5400000">
          <a:off x="326375" y="695543"/>
          <a:ext cx="254391" cy="3052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5400000">
        <a:off x="326375" y="695543"/>
        <a:ext cx="254391" cy="305269"/>
      </dsp:txXfrm>
    </dsp:sp>
    <dsp:sp modelId="{FA378CCD-DB0E-C847-84A8-A99C3670F21F}">
      <dsp:nvSpPr>
        <dsp:cNvPr id="0" name=""/>
        <dsp:cNvSpPr/>
      </dsp:nvSpPr>
      <dsp:spPr>
        <a:xfrm>
          <a:off x="0" y="1017772"/>
          <a:ext cx="907142" cy="6783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Glucose</a:t>
          </a:r>
          <a:endParaRPr lang="en-US" sz="1500" kern="1200" dirty="0"/>
        </a:p>
      </dsp:txBody>
      <dsp:txXfrm>
        <a:off x="0" y="1017772"/>
        <a:ext cx="907142" cy="678377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62163F-6B96-514D-8ED5-E25FBEAAE7C8}">
      <dsp:nvSpPr>
        <dsp:cNvPr id="0" name=""/>
        <dsp:cNvSpPr/>
      </dsp:nvSpPr>
      <dsp:spPr>
        <a:xfrm>
          <a:off x="198691" y="91391"/>
          <a:ext cx="1453187" cy="8073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err="1" smtClean="0"/>
            <a:t>Pyruvic</a:t>
          </a:r>
          <a:r>
            <a:rPr lang="en-US" sz="1300" kern="1200" dirty="0" smtClean="0"/>
            <a:t> Acid</a:t>
          </a:r>
          <a:br>
            <a:rPr lang="en-US" sz="1300" kern="1200" dirty="0" smtClean="0"/>
          </a:br>
          <a:r>
            <a:rPr lang="en-US" sz="1300" kern="1200" dirty="0" smtClean="0"/>
            <a:t>(no oxygen)</a:t>
          </a:r>
          <a:br>
            <a:rPr lang="en-US" sz="1300" kern="1200" dirty="0" smtClean="0"/>
          </a:br>
          <a:endParaRPr lang="en-US" sz="1300" kern="1200" dirty="0"/>
        </a:p>
      </dsp:txBody>
      <dsp:txXfrm>
        <a:off x="198691" y="91391"/>
        <a:ext cx="1453187" cy="807326"/>
      </dsp:txXfrm>
    </dsp:sp>
    <dsp:sp modelId="{05D16143-659C-8345-92AD-4CCF980D5333}">
      <dsp:nvSpPr>
        <dsp:cNvPr id="0" name=""/>
        <dsp:cNvSpPr/>
      </dsp:nvSpPr>
      <dsp:spPr>
        <a:xfrm rot="4991167">
          <a:off x="875280" y="871569"/>
          <a:ext cx="233398" cy="3632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4991167">
        <a:off x="875280" y="871569"/>
        <a:ext cx="233398" cy="363296"/>
      </dsp:txXfrm>
    </dsp:sp>
    <dsp:sp modelId="{C56D6423-9506-0247-A6DC-B09A2AB21655}">
      <dsp:nvSpPr>
        <dsp:cNvPr id="0" name=""/>
        <dsp:cNvSpPr/>
      </dsp:nvSpPr>
      <dsp:spPr>
        <a:xfrm>
          <a:off x="332079" y="1207718"/>
          <a:ext cx="1453187" cy="8073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/>
            <a:t>Citric acid cycle</a:t>
          </a:r>
          <a:endParaRPr lang="en-US" sz="1300" kern="1200" dirty="0"/>
        </a:p>
      </dsp:txBody>
      <dsp:txXfrm>
        <a:off x="332079" y="1207718"/>
        <a:ext cx="1453187" cy="807326"/>
      </dsp:txXfrm>
    </dsp:sp>
    <dsp:sp modelId="{9D8DDC51-607B-104B-863E-07681D7F84C3}">
      <dsp:nvSpPr>
        <dsp:cNvPr id="0" name=""/>
        <dsp:cNvSpPr/>
      </dsp:nvSpPr>
      <dsp:spPr>
        <a:xfrm rot="5870737">
          <a:off x="820441" y="2037456"/>
          <a:ext cx="308982" cy="36329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5870737">
        <a:off x="820441" y="2037456"/>
        <a:ext cx="308982" cy="363296"/>
      </dsp:txXfrm>
    </dsp:sp>
    <dsp:sp modelId="{E50B7EC1-0854-D245-8FD4-0A4CB97AB42F}">
      <dsp:nvSpPr>
        <dsp:cNvPr id="0" name=""/>
        <dsp:cNvSpPr/>
      </dsp:nvSpPr>
      <dsp:spPr>
        <a:xfrm>
          <a:off x="150743" y="2423164"/>
          <a:ext cx="1549083" cy="31248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Hydrogen ions</a:t>
          </a:r>
          <a:endParaRPr lang="en-US" sz="1300" kern="1200" dirty="0"/>
        </a:p>
      </dsp:txBody>
      <dsp:txXfrm>
        <a:off x="150743" y="2423164"/>
        <a:ext cx="1549083" cy="312483"/>
      </dsp:txXfrm>
    </dsp:sp>
    <dsp:sp modelId="{C39DBEBF-BC83-1E48-A096-8D118128F4BD}">
      <dsp:nvSpPr>
        <dsp:cNvPr id="0" name=""/>
        <dsp:cNvSpPr/>
      </dsp:nvSpPr>
      <dsp:spPr>
        <a:xfrm rot="5400000">
          <a:off x="865469" y="2636734"/>
          <a:ext cx="119632" cy="36886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5400000">
        <a:off x="865469" y="2636734"/>
        <a:ext cx="119632" cy="368866"/>
      </dsp:txXfrm>
    </dsp:sp>
    <dsp:sp modelId="{91139AF3-0037-3B40-893E-F2497D9B34D2}">
      <dsp:nvSpPr>
        <dsp:cNvPr id="0" name=""/>
        <dsp:cNvSpPr/>
      </dsp:nvSpPr>
      <dsp:spPr>
        <a:xfrm>
          <a:off x="99417" y="3140496"/>
          <a:ext cx="1651736" cy="7091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Electron transport chain</a:t>
          </a:r>
          <a:endParaRPr lang="en-US" sz="1300" kern="1200" dirty="0"/>
        </a:p>
      </dsp:txBody>
      <dsp:txXfrm>
        <a:off x="99417" y="3140496"/>
        <a:ext cx="1651736" cy="70910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E141EF-482F-CD42-96AF-F739CF8EABE9}">
      <dsp:nvSpPr>
        <dsp:cNvPr id="0" name=""/>
        <dsp:cNvSpPr/>
      </dsp:nvSpPr>
      <dsp:spPr>
        <a:xfrm>
          <a:off x="1406304" y="567096"/>
          <a:ext cx="861519" cy="861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ADP +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Free Phosphate</a:t>
          </a:r>
          <a:endParaRPr lang="en-US" sz="1500" kern="1200" dirty="0"/>
        </a:p>
      </dsp:txBody>
      <dsp:txXfrm>
        <a:off x="1406304" y="567096"/>
        <a:ext cx="861519" cy="861519"/>
      </dsp:txXfrm>
    </dsp:sp>
    <dsp:sp modelId="{3999FEB4-E80A-AC41-9BE0-79CBC0A1B855}">
      <dsp:nvSpPr>
        <dsp:cNvPr id="0" name=""/>
        <dsp:cNvSpPr/>
      </dsp:nvSpPr>
      <dsp:spPr>
        <a:xfrm>
          <a:off x="-5201" y="112724"/>
          <a:ext cx="1770263" cy="1770263"/>
        </a:xfrm>
        <a:prstGeom prst="circularArrow">
          <a:avLst>
            <a:gd name="adj1" fmla="val 9490"/>
            <a:gd name="adj2" fmla="val 685604"/>
            <a:gd name="adj3" fmla="val 7847616"/>
            <a:gd name="adj4" fmla="val 2266780"/>
            <a:gd name="adj5" fmla="val 11072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71F51E-FFAD-384F-B46C-BE9D297F2A2E}">
      <dsp:nvSpPr>
        <dsp:cNvPr id="0" name=""/>
        <dsp:cNvSpPr/>
      </dsp:nvSpPr>
      <dsp:spPr>
        <a:xfrm>
          <a:off x="32" y="567096"/>
          <a:ext cx="861519" cy="861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ATP</a:t>
          </a:r>
          <a:endParaRPr lang="en-US" sz="1500" kern="1200" dirty="0"/>
        </a:p>
      </dsp:txBody>
      <dsp:txXfrm>
        <a:off x="32" y="567096"/>
        <a:ext cx="861519" cy="861519"/>
      </dsp:txXfrm>
    </dsp:sp>
    <dsp:sp modelId="{C752B4AA-8E7F-6B4E-B743-798FC9B34488}">
      <dsp:nvSpPr>
        <dsp:cNvPr id="0" name=""/>
        <dsp:cNvSpPr/>
      </dsp:nvSpPr>
      <dsp:spPr>
        <a:xfrm>
          <a:off x="-41491" y="94579"/>
          <a:ext cx="1770263" cy="1770263"/>
        </a:xfrm>
        <a:prstGeom prst="circularArrow">
          <a:avLst>
            <a:gd name="adj1" fmla="val 9490"/>
            <a:gd name="adj2" fmla="val 685604"/>
            <a:gd name="adj3" fmla="val 18647616"/>
            <a:gd name="adj4" fmla="val 13066780"/>
            <a:gd name="adj5" fmla="val 11072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E8C6BF-B116-4647-91C4-6C2CD59808EA}">
      <dsp:nvSpPr>
        <dsp:cNvPr id="0" name=""/>
        <dsp:cNvSpPr/>
      </dsp:nvSpPr>
      <dsp:spPr>
        <a:xfrm>
          <a:off x="0" y="0"/>
          <a:ext cx="1288695" cy="6102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Energy</a:t>
          </a:r>
          <a:endParaRPr lang="en-US" sz="2600" kern="1200" dirty="0"/>
        </a:p>
      </dsp:txBody>
      <dsp:txXfrm>
        <a:off x="0" y="0"/>
        <a:ext cx="1288695" cy="61022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E8C6BF-B116-4647-91C4-6C2CD59808EA}">
      <dsp:nvSpPr>
        <dsp:cNvPr id="0" name=""/>
        <dsp:cNvSpPr/>
      </dsp:nvSpPr>
      <dsp:spPr>
        <a:xfrm>
          <a:off x="0" y="0"/>
          <a:ext cx="1796200" cy="7801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Energy for Muscles</a:t>
          </a:r>
          <a:endParaRPr lang="en-US" sz="2000" kern="1200" dirty="0"/>
        </a:p>
      </dsp:txBody>
      <dsp:txXfrm>
        <a:off x="0" y="0"/>
        <a:ext cx="1796200" cy="78014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0F47B0B-2397-8549-9923-2875937AB50B}">
      <dsp:nvSpPr>
        <dsp:cNvPr id="0" name=""/>
        <dsp:cNvSpPr/>
      </dsp:nvSpPr>
      <dsp:spPr>
        <a:xfrm>
          <a:off x="0" y="241"/>
          <a:ext cx="1215571" cy="7908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Glycogen</a:t>
          </a:r>
          <a:endParaRPr lang="en-US" sz="2100" kern="1200" dirty="0"/>
        </a:p>
      </dsp:txBody>
      <dsp:txXfrm>
        <a:off x="0" y="241"/>
        <a:ext cx="1215571" cy="790835"/>
      </dsp:txXfrm>
    </dsp:sp>
    <dsp:sp modelId="{7D0AD861-BF3E-F14F-B5F4-5DEADB2D9591}">
      <dsp:nvSpPr>
        <dsp:cNvPr id="0" name=""/>
        <dsp:cNvSpPr/>
      </dsp:nvSpPr>
      <dsp:spPr>
        <a:xfrm rot="5400000">
          <a:off x="459503" y="810847"/>
          <a:ext cx="296563" cy="35587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5400000">
        <a:off x="459503" y="810847"/>
        <a:ext cx="296563" cy="355875"/>
      </dsp:txXfrm>
    </dsp:sp>
    <dsp:sp modelId="{FA378CCD-DB0E-C847-84A8-A99C3670F21F}">
      <dsp:nvSpPr>
        <dsp:cNvPr id="0" name=""/>
        <dsp:cNvSpPr/>
      </dsp:nvSpPr>
      <dsp:spPr>
        <a:xfrm>
          <a:off x="0" y="1186494"/>
          <a:ext cx="1215571" cy="7908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Glucose</a:t>
          </a:r>
          <a:endParaRPr lang="en-US" sz="2100" kern="1200" dirty="0"/>
        </a:p>
      </dsp:txBody>
      <dsp:txXfrm>
        <a:off x="0" y="1186494"/>
        <a:ext cx="1215571" cy="79083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162163F-6B96-514D-8ED5-E25FBEAAE7C8}">
      <dsp:nvSpPr>
        <dsp:cNvPr id="0" name=""/>
        <dsp:cNvSpPr/>
      </dsp:nvSpPr>
      <dsp:spPr>
        <a:xfrm>
          <a:off x="0" y="0"/>
          <a:ext cx="1487714" cy="9359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Pyruvic</a:t>
          </a:r>
          <a:r>
            <a:rPr lang="en-US" sz="1700" kern="1200" dirty="0" smtClean="0"/>
            <a:t> Acid</a:t>
          </a:r>
          <a:br>
            <a:rPr lang="en-US" sz="1700" kern="1200" dirty="0" smtClean="0"/>
          </a:br>
          <a:r>
            <a:rPr lang="en-US" sz="1700" kern="1200" dirty="0" smtClean="0"/>
            <a:t>(no oxygen)</a:t>
          </a:r>
          <a:endParaRPr lang="en-US" sz="1700" kern="1200" dirty="0"/>
        </a:p>
      </dsp:txBody>
      <dsp:txXfrm>
        <a:off x="0" y="0"/>
        <a:ext cx="1487714" cy="935943"/>
      </dsp:txXfrm>
    </dsp:sp>
    <dsp:sp modelId="{05D16143-659C-8345-92AD-4CCF980D5333}">
      <dsp:nvSpPr>
        <dsp:cNvPr id="0" name=""/>
        <dsp:cNvSpPr/>
      </dsp:nvSpPr>
      <dsp:spPr>
        <a:xfrm rot="5400000">
          <a:off x="568260" y="959484"/>
          <a:ext cx="351192" cy="42117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5400000">
        <a:off x="568260" y="959484"/>
        <a:ext cx="351192" cy="421174"/>
      </dsp:txXfrm>
    </dsp:sp>
    <dsp:sp modelId="{159D4DFF-8058-9549-A121-49B2AF92FD94}">
      <dsp:nvSpPr>
        <dsp:cNvPr id="0" name=""/>
        <dsp:cNvSpPr/>
      </dsp:nvSpPr>
      <dsp:spPr>
        <a:xfrm>
          <a:off x="0" y="1404200"/>
          <a:ext cx="1487714" cy="9359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Lactic Acid</a:t>
          </a:r>
          <a:br>
            <a:rPr lang="en-US" sz="1700" kern="1200" dirty="0" smtClean="0"/>
          </a:br>
          <a:r>
            <a:rPr lang="en-US" sz="1700" kern="1200" dirty="0" smtClean="0"/>
            <a:t>+ hydrogen ion</a:t>
          </a:r>
          <a:endParaRPr lang="en-US" sz="1700" kern="1200" dirty="0"/>
        </a:p>
      </dsp:txBody>
      <dsp:txXfrm>
        <a:off x="0" y="1404200"/>
        <a:ext cx="1487714" cy="935943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E141EF-482F-CD42-96AF-F739CF8EABE9}">
      <dsp:nvSpPr>
        <dsp:cNvPr id="0" name=""/>
        <dsp:cNvSpPr/>
      </dsp:nvSpPr>
      <dsp:spPr>
        <a:xfrm>
          <a:off x="1406304" y="567096"/>
          <a:ext cx="861519" cy="861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ADP +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Free Phosphate</a:t>
          </a:r>
          <a:endParaRPr lang="en-US" sz="1500" kern="1200" dirty="0"/>
        </a:p>
      </dsp:txBody>
      <dsp:txXfrm>
        <a:off x="1406304" y="567096"/>
        <a:ext cx="861519" cy="861519"/>
      </dsp:txXfrm>
    </dsp:sp>
    <dsp:sp modelId="{3999FEB4-E80A-AC41-9BE0-79CBC0A1B855}">
      <dsp:nvSpPr>
        <dsp:cNvPr id="0" name=""/>
        <dsp:cNvSpPr/>
      </dsp:nvSpPr>
      <dsp:spPr>
        <a:xfrm>
          <a:off x="248796" y="225455"/>
          <a:ext cx="1770263" cy="1770263"/>
        </a:xfrm>
        <a:prstGeom prst="circularArrow">
          <a:avLst>
            <a:gd name="adj1" fmla="val 9490"/>
            <a:gd name="adj2" fmla="val 685604"/>
            <a:gd name="adj3" fmla="val 7847616"/>
            <a:gd name="adj4" fmla="val 2266780"/>
            <a:gd name="adj5" fmla="val 11072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71F51E-FFAD-384F-B46C-BE9D297F2A2E}">
      <dsp:nvSpPr>
        <dsp:cNvPr id="0" name=""/>
        <dsp:cNvSpPr/>
      </dsp:nvSpPr>
      <dsp:spPr>
        <a:xfrm>
          <a:off x="32" y="567096"/>
          <a:ext cx="861519" cy="8615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ATP</a:t>
          </a:r>
          <a:endParaRPr lang="en-US" sz="1500" kern="1200" dirty="0"/>
        </a:p>
      </dsp:txBody>
      <dsp:txXfrm>
        <a:off x="32" y="567096"/>
        <a:ext cx="861519" cy="861519"/>
      </dsp:txXfrm>
    </dsp:sp>
    <dsp:sp modelId="{C752B4AA-8E7F-6B4E-B743-798FC9B34488}">
      <dsp:nvSpPr>
        <dsp:cNvPr id="0" name=""/>
        <dsp:cNvSpPr/>
      </dsp:nvSpPr>
      <dsp:spPr>
        <a:xfrm>
          <a:off x="248796" y="112724"/>
          <a:ext cx="1770263" cy="1770263"/>
        </a:xfrm>
        <a:prstGeom prst="circularArrow">
          <a:avLst>
            <a:gd name="adj1" fmla="val 9490"/>
            <a:gd name="adj2" fmla="val 685604"/>
            <a:gd name="adj3" fmla="val 18647616"/>
            <a:gd name="adj4" fmla="val 13066780"/>
            <a:gd name="adj5" fmla="val 11072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7E8C6BF-B116-4647-91C4-6C2CD59808EA}">
      <dsp:nvSpPr>
        <dsp:cNvPr id="0" name=""/>
        <dsp:cNvSpPr/>
      </dsp:nvSpPr>
      <dsp:spPr>
        <a:xfrm>
          <a:off x="1259" y="0"/>
          <a:ext cx="1288695" cy="6102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Energy</a:t>
          </a:r>
          <a:endParaRPr lang="en-US" sz="2600" kern="1200" dirty="0"/>
        </a:p>
      </dsp:txBody>
      <dsp:txXfrm>
        <a:off x="1259" y="0"/>
        <a:ext cx="1288695" cy="6102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306-6CA0-1144-A4EE-A44DD6352B95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DD20-57C8-514C-86CE-15C6B195AA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306-6CA0-1144-A4EE-A44DD6352B95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DD20-57C8-514C-86CE-15C6B195AA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306-6CA0-1144-A4EE-A44DD6352B95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DD20-57C8-514C-86CE-15C6B195AA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306-6CA0-1144-A4EE-A44DD6352B95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DD20-57C8-514C-86CE-15C6B195AA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306-6CA0-1144-A4EE-A44DD6352B95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DD20-57C8-514C-86CE-15C6B195AA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306-6CA0-1144-A4EE-A44DD6352B95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DD20-57C8-514C-86CE-15C6B195AA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306-6CA0-1144-A4EE-A44DD6352B95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DD20-57C8-514C-86CE-15C6B195AA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306-6CA0-1144-A4EE-A44DD6352B95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DD20-57C8-514C-86CE-15C6B195AA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306-6CA0-1144-A4EE-A44DD6352B95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DD20-57C8-514C-86CE-15C6B195AA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306-6CA0-1144-A4EE-A44DD6352B95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DD20-57C8-514C-86CE-15C6B195AA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B1306-6CA0-1144-A4EE-A44DD6352B95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9DD20-57C8-514C-86CE-15C6B195AA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B1306-6CA0-1144-A4EE-A44DD6352B95}" type="datetimeFigureOut">
              <a:rPr lang="en-US" smtClean="0"/>
              <a:pPr/>
              <a:t>10/14/10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9DD20-57C8-514C-86CE-15C6B195AA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diagramQuickStyle" Target="../diagrams/quickStyle2.xml"/><Relationship Id="rId20" Type="http://schemas.openxmlformats.org/officeDocument/2006/relationships/diagramColors" Target="../diagrams/colors4.xml"/><Relationship Id="rId21" Type="http://schemas.microsoft.com/office/2007/relationships/diagramDrawing" Target="../diagrams/drawing4.xml"/><Relationship Id="rId22" Type="http://schemas.openxmlformats.org/officeDocument/2006/relationships/diagramData" Target="../diagrams/data5.xml"/><Relationship Id="rId23" Type="http://schemas.openxmlformats.org/officeDocument/2006/relationships/diagramLayout" Target="../diagrams/layout5.xml"/><Relationship Id="rId24" Type="http://schemas.openxmlformats.org/officeDocument/2006/relationships/diagramQuickStyle" Target="../diagrams/quickStyle5.xml"/><Relationship Id="rId25" Type="http://schemas.openxmlformats.org/officeDocument/2006/relationships/diagramColors" Target="../diagrams/colors5.xml"/><Relationship Id="rId26" Type="http://schemas.microsoft.com/office/2007/relationships/diagramDrawing" Target="../diagrams/drawing5.xml"/><Relationship Id="rId27" Type="http://schemas.openxmlformats.org/officeDocument/2006/relationships/diagramData" Target="../diagrams/data6.xml"/><Relationship Id="rId28" Type="http://schemas.openxmlformats.org/officeDocument/2006/relationships/diagramLayout" Target="../diagrams/layout6.xml"/><Relationship Id="rId29" Type="http://schemas.openxmlformats.org/officeDocument/2006/relationships/diagramQuickStyle" Target="../diagrams/quickStyle6.xml"/><Relationship Id="rId30" Type="http://schemas.openxmlformats.org/officeDocument/2006/relationships/diagramColors" Target="../diagrams/colors6.xml"/><Relationship Id="rId31" Type="http://schemas.microsoft.com/office/2007/relationships/diagramDrawing" Target="../diagrams/drawing6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2" Type="http://schemas.openxmlformats.org/officeDocument/2006/relationships/diagramData" Target="../diagrams/data3.xml"/><Relationship Id="rId13" Type="http://schemas.openxmlformats.org/officeDocument/2006/relationships/diagramLayout" Target="../diagrams/layout3.xml"/><Relationship Id="rId14" Type="http://schemas.openxmlformats.org/officeDocument/2006/relationships/diagramQuickStyle" Target="../diagrams/quickStyle3.xml"/><Relationship Id="rId15" Type="http://schemas.openxmlformats.org/officeDocument/2006/relationships/diagramColors" Target="../diagrams/colors3.xml"/><Relationship Id="rId16" Type="http://schemas.microsoft.com/office/2007/relationships/diagramDrawing" Target="../diagrams/drawing3.xml"/><Relationship Id="rId17" Type="http://schemas.openxmlformats.org/officeDocument/2006/relationships/diagramData" Target="../diagrams/data4.xml"/><Relationship Id="rId18" Type="http://schemas.openxmlformats.org/officeDocument/2006/relationships/diagramLayout" Target="../diagrams/layout4.xml"/><Relationship Id="rId19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diagramQuickStyle" Target="../diagrams/quickStyle8.xml"/><Relationship Id="rId20" Type="http://schemas.openxmlformats.org/officeDocument/2006/relationships/diagramColors" Target="../diagrams/colors10.xml"/><Relationship Id="rId21" Type="http://schemas.microsoft.com/office/2007/relationships/diagramDrawing" Target="../diagrams/drawing10.xml"/><Relationship Id="rId22" Type="http://schemas.openxmlformats.org/officeDocument/2006/relationships/diagramData" Target="../diagrams/data11.xml"/><Relationship Id="rId23" Type="http://schemas.openxmlformats.org/officeDocument/2006/relationships/diagramLayout" Target="../diagrams/layout11.xml"/><Relationship Id="rId24" Type="http://schemas.openxmlformats.org/officeDocument/2006/relationships/diagramQuickStyle" Target="../diagrams/quickStyle11.xml"/><Relationship Id="rId25" Type="http://schemas.openxmlformats.org/officeDocument/2006/relationships/diagramColors" Target="../diagrams/colors11.xml"/><Relationship Id="rId26" Type="http://schemas.microsoft.com/office/2007/relationships/diagramDrawing" Target="../diagrams/drawing11.xml"/><Relationship Id="rId27" Type="http://schemas.openxmlformats.org/officeDocument/2006/relationships/diagramData" Target="../diagrams/data12.xml"/><Relationship Id="rId28" Type="http://schemas.openxmlformats.org/officeDocument/2006/relationships/diagramLayout" Target="../diagrams/layout12.xml"/><Relationship Id="rId29" Type="http://schemas.openxmlformats.org/officeDocument/2006/relationships/diagramQuickStyle" Target="../diagrams/quickStyle12.xml"/><Relationship Id="rId30" Type="http://schemas.openxmlformats.org/officeDocument/2006/relationships/diagramColors" Target="../diagrams/colors12.xml"/><Relationship Id="rId31" Type="http://schemas.microsoft.com/office/2007/relationships/diagramDrawing" Target="../diagrams/drawing12.xml"/><Relationship Id="rId10" Type="http://schemas.openxmlformats.org/officeDocument/2006/relationships/diagramColors" Target="../diagrams/colors8.xml"/><Relationship Id="rId11" Type="http://schemas.microsoft.com/office/2007/relationships/diagramDrawing" Target="../diagrams/drawing8.xml"/><Relationship Id="rId12" Type="http://schemas.openxmlformats.org/officeDocument/2006/relationships/diagramData" Target="../diagrams/data9.xml"/><Relationship Id="rId13" Type="http://schemas.openxmlformats.org/officeDocument/2006/relationships/diagramLayout" Target="../diagrams/layout9.xml"/><Relationship Id="rId14" Type="http://schemas.openxmlformats.org/officeDocument/2006/relationships/diagramQuickStyle" Target="../diagrams/quickStyle9.xml"/><Relationship Id="rId15" Type="http://schemas.openxmlformats.org/officeDocument/2006/relationships/diagramColors" Target="../diagrams/colors9.xml"/><Relationship Id="rId16" Type="http://schemas.microsoft.com/office/2007/relationships/diagramDrawing" Target="../diagrams/drawing9.xml"/><Relationship Id="rId17" Type="http://schemas.openxmlformats.org/officeDocument/2006/relationships/diagramData" Target="../diagrams/data10.xml"/><Relationship Id="rId18" Type="http://schemas.openxmlformats.org/officeDocument/2006/relationships/diagramLayout" Target="../diagrams/layout10.xml"/><Relationship Id="rId19" Type="http://schemas.openxmlformats.org/officeDocument/2006/relationships/diagramQuickStyle" Target="../diagrams/quickStyle10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7" Type="http://schemas.openxmlformats.org/officeDocument/2006/relationships/diagramData" Target="../diagrams/data8.xml"/><Relationship Id="rId8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8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ENERGY SYSTEMS</a:t>
            </a:r>
            <a:endParaRPr lang="en-US" sz="8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ANAEROBIC</a:t>
            </a:r>
            <a:r>
              <a:rPr lang="en-US" sz="6000" dirty="0" smtClean="0"/>
              <a:t> </a:t>
            </a:r>
            <a:r>
              <a:rPr lang="en-US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GLYCOLYSIS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The anaerobic energy pathway, or </a:t>
            </a:r>
            <a:r>
              <a:rPr lang="en-US" dirty="0" err="1"/>
              <a:t>glycolysis</a:t>
            </a:r>
            <a:r>
              <a:rPr lang="en-US" dirty="0"/>
              <a:t>, </a:t>
            </a:r>
            <a:r>
              <a:rPr lang="en-US" dirty="0">
                <a:solidFill>
                  <a:srgbClr val="FFFF00"/>
                </a:solidFill>
              </a:rPr>
              <a:t>creates ATP exclusively from </a:t>
            </a:r>
            <a:r>
              <a:rPr lang="en-US" dirty="0" smtClean="0">
                <a:solidFill>
                  <a:srgbClr val="FFFF00"/>
                </a:solidFill>
              </a:rPr>
              <a:t>carbohydrates</a:t>
            </a:r>
          </a:p>
          <a:p>
            <a:endParaRPr lang="en-US" dirty="0" smtClean="0"/>
          </a:p>
          <a:p>
            <a:r>
              <a:rPr lang="en-US" dirty="0" smtClean="0"/>
              <a:t>Creates this ATP </a:t>
            </a:r>
            <a:r>
              <a:rPr lang="en-US" dirty="0" smtClean="0">
                <a:solidFill>
                  <a:srgbClr val="FFFF00"/>
                </a:solidFill>
              </a:rPr>
              <a:t>without the need of oxygen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u="sng" dirty="0" smtClean="0">
                <a:solidFill>
                  <a:srgbClr val="FFFF00"/>
                </a:solidFill>
              </a:rPr>
              <a:t>Lactic acid </a:t>
            </a:r>
            <a:r>
              <a:rPr lang="en-US" u="sng" dirty="0" smtClean="0"/>
              <a:t>and </a:t>
            </a:r>
            <a:r>
              <a:rPr lang="en-US" u="sng" dirty="0" smtClean="0">
                <a:solidFill>
                  <a:srgbClr val="FFFF00"/>
                </a:solidFill>
              </a:rPr>
              <a:t>Hydrogen ions</a:t>
            </a:r>
            <a:r>
              <a:rPr lang="en-US" dirty="0" smtClean="0">
                <a:solidFill>
                  <a:srgbClr val="FFFF00"/>
                </a:solidFill>
              </a:rPr>
              <a:t> are by</a:t>
            </a:r>
            <a:r>
              <a:rPr lang="en-US" dirty="0">
                <a:solidFill>
                  <a:srgbClr val="FFFF00"/>
                </a:solidFill>
              </a:rPr>
              <a:t>-</a:t>
            </a:r>
            <a:r>
              <a:rPr lang="en-US" dirty="0" smtClean="0">
                <a:solidFill>
                  <a:srgbClr val="FFFF00"/>
                </a:solidFill>
              </a:rPr>
              <a:t>product </a:t>
            </a:r>
            <a:r>
              <a:rPr lang="en-US" dirty="0" smtClean="0"/>
              <a:t>of this system.</a:t>
            </a:r>
            <a:br>
              <a:rPr lang="en-US" dirty="0" smtClean="0"/>
            </a:br>
            <a:endParaRPr lang="en-US" dirty="0" smtClean="0"/>
          </a:p>
          <a:p>
            <a:pPr algn="just"/>
            <a:r>
              <a:rPr lang="en-US" dirty="0" smtClean="0"/>
              <a:t>When is it used? Anaerobic </a:t>
            </a:r>
            <a:r>
              <a:rPr lang="en-US" dirty="0" err="1" smtClean="0"/>
              <a:t>glycolysis</a:t>
            </a:r>
            <a:r>
              <a:rPr lang="en-US" dirty="0" smtClean="0"/>
              <a:t> </a:t>
            </a:r>
            <a:r>
              <a:rPr lang="en-US" dirty="0">
                <a:solidFill>
                  <a:srgbClr val="FFFF00"/>
                </a:solidFill>
              </a:rPr>
              <a:t>produces energy for short, high- intensity bursts</a:t>
            </a:r>
            <a:r>
              <a:rPr lang="en-US" dirty="0"/>
              <a:t> of activity lasting no more than several minutes before the lactic acid build-up reaches a threshold known as </a:t>
            </a:r>
            <a:r>
              <a:rPr lang="en-US" dirty="0">
                <a:solidFill>
                  <a:srgbClr val="FFFF00"/>
                </a:solidFill>
              </a:rPr>
              <a:t>the lactate threshold </a:t>
            </a:r>
            <a:r>
              <a:rPr lang="en-US" dirty="0"/>
              <a:t>and muscle pain, burning and fatigue make it difficult to maintain such intensity.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ANAEROBIC GLYCOLYSIS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93514"/>
          <a:ext cx="8229600" cy="44282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82064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8206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Primary Energy Source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Stored glycogen, blood glucose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682064">
                <a:tc>
                  <a:txBody>
                    <a:bodyPr/>
                    <a:lstStyle/>
                    <a:p>
                      <a:r>
                        <a:rPr lang="en-US" dirty="0" smtClean="0"/>
                        <a:t>Duration of 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secs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– 2 min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78555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Sportng</a:t>
                      </a:r>
                      <a:r>
                        <a:rPr lang="en-US" dirty="0" smtClean="0"/>
                        <a:t> Events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200m 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swim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400 min sprint, Fast break in basketball etc.</a:t>
                      </a:r>
                      <a:endParaRPr lang="en-US" dirty="0"/>
                    </a:p>
                  </a:txBody>
                  <a:tcPr/>
                </a:tc>
              </a:tr>
              <a:tr h="682064">
                <a:tc>
                  <a:txBody>
                    <a:bodyPr/>
                    <a:lstStyle/>
                    <a:p>
                      <a:r>
                        <a:rPr lang="en-US" dirty="0" smtClean="0"/>
                        <a:t>Advantages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Ability to produce energy under conditions of inadequate oxygen</a:t>
                      </a:r>
                      <a:endParaRPr lang="en-US" dirty="0"/>
                    </a:p>
                  </a:txBody>
                  <a:tcPr/>
                </a:tc>
              </a:tr>
              <a:tr h="785559">
                <a:tc>
                  <a:txBody>
                    <a:bodyPr/>
                    <a:lstStyle/>
                    <a:p>
                      <a:r>
                        <a:rPr lang="en-US" dirty="0" smtClean="0"/>
                        <a:t>Limiting Factors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Lactic acid build up, H+ ions build up (decrease of pH)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572" y="274638"/>
            <a:ext cx="6455228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Anaerobic Chemical Process</a:t>
            </a:r>
            <a:endParaRPr lang="en-US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4426858" y="2902857"/>
          <a:ext cx="2884714" cy="255326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4154714" y="2610134"/>
          <a:ext cx="2267856" cy="199571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2338616" y="3453774"/>
          <a:ext cx="1289955" cy="61022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7197273" y="3363060"/>
          <a:ext cx="1797956" cy="780144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598715" y="1324429"/>
          <a:ext cx="1215571" cy="1977571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9" name="Diagram 8"/>
          <p:cNvGraphicFramePr/>
          <p:nvPr/>
        </p:nvGraphicFramePr>
        <p:xfrm>
          <a:off x="544286" y="4281715"/>
          <a:ext cx="1487714" cy="2340429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sp>
        <p:nvSpPr>
          <p:cNvPr id="10" name="Down Arrow 9"/>
          <p:cNvSpPr/>
          <p:nvPr/>
        </p:nvSpPr>
        <p:spPr>
          <a:xfrm>
            <a:off x="943429" y="3519714"/>
            <a:ext cx="453571" cy="48985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3828143" y="3556000"/>
            <a:ext cx="526143" cy="4354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6629400" y="3472543"/>
            <a:ext cx="526143" cy="4354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Bent Arrow 12"/>
          <p:cNvSpPr/>
          <p:nvPr/>
        </p:nvSpPr>
        <p:spPr>
          <a:xfrm flipV="1">
            <a:off x="1614715" y="3465285"/>
            <a:ext cx="616857" cy="526143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LACTATE THRESHOLD</a:t>
            </a:r>
            <a:endParaRPr lang="en-US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 smtClean="0"/>
              <a:t>Lactic acid threshold is the common term used when the level of lactate acid </a:t>
            </a:r>
            <a:r>
              <a:rPr lang="en-US" dirty="0" err="1" smtClean="0"/>
              <a:t>nad</a:t>
            </a:r>
            <a:r>
              <a:rPr lang="en-US" dirty="0" smtClean="0"/>
              <a:t> H+ within the bloodstream and working muscles is above which an individual cannot continue to physically </a:t>
            </a:r>
            <a:r>
              <a:rPr lang="en-US" dirty="0" err="1" smtClean="0"/>
              <a:t>exersise</a:t>
            </a:r>
            <a:r>
              <a:rPr lang="en-US" dirty="0" smtClean="0"/>
              <a:t> at a desired level.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Trained athletes can increase their tolerance to LA accumulation and are able to continue effective performance or training with much higher lactate and H+ levels in their working muscles and circulatory system.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Put it to the Test….</a:t>
            </a:r>
            <a:endParaRPr lang="en-US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</a:t>
            </a:r>
            <a:r>
              <a:rPr lang="en-US" dirty="0"/>
              <a:t>test this system in class we use muscle endurance </a:t>
            </a:r>
            <a:r>
              <a:rPr lang="en-US" dirty="0" smtClean="0"/>
              <a:t>exercises</a:t>
            </a:r>
          </a:p>
          <a:p>
            <a:r>
              <a:rPr lang="en-US" dirty="0" smtClean="0"/>
              <a:t>Pushups</a:t>
            </a:r>
            <a:r>
              <a:rPr lang="en-US" dirty="0"/>
              <a:t>, </a:t>
            </a:r>
            <a:r>
              <a:rPr lang="en-US" dirty="0" err="1"/>
              <a:t>Situps</a:t>
            </a:r>
            <a:r>
              <a:rPr lang="en-US" dirty="0"/>
              <a:t>, and Lunges for 2 minutes.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AEROBIC SYSTEM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Aerobic</a:t>
            </a:r>
            <a:r>
              <a:rPr lang="en-US" dirty="0" smtClean="0"/>
              <a:t> system </a:t>
            </a:r>
            <a:r>
              <a:rPr lang="en-US" dirty="0">
                <a:solidFill>
                  <a:srgbClr val="FFFF00"/>
                </a:solidFill>
              </a:rPr>
              <a:t>fuels most of the energy needed for long duration activity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/>
              <a:t>It </a:t>
            </a:r>
            <a:r>
              <a:rPr lang="en-US" dirty="0">
                <a:solidFill>
                  <a:srgbClr val="FFFF00"/>
                </a:solidFill>
              </a:rPr>
              <a:t>uses oxygen </a:t>
            </a:r>
            <a:r>
              <a:rPr lang="en-US" dirty="0"/>
              <a:t>to convert nutrients</a:t>
            </a:r>
            <a:r>
              <a:rPr lang="en-US" dirty="0" smtClean="0"/>
              <a:t> to </a:t>
            </a:r>
            <a:r>
              <a:rPr lang="en-US" dirty="0"/>
              <a:t>ATP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system is a bit </a:t>
            </a:r>
            <a:r>
              <a:rPr lang="en-US" dirty="0">
                <a:solidFill>
                  <a:srgbClr val="FFFF00"/>
                </a:solidFill>
              </a:rPr>
              <a:t>slower than the </a:t>
            </a:r>
            <a:r>
              <a:rPr lang="en-US" dirty="0" smtClean="0">
                <a:solidFill>
                  <a:srgbClr val="FFFF00"/>
                </a:solidFill>
              </a:rPr>
              <a:t>anaerobic.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Relies on </a:t>
            </a:r>
            <a:r>
              <a:rPr lang="en-US" dirty="0">
                <a:solidFill>
                  <a:srgbClr val="FFFF00"/>
                </a:solidFill>
              </a:rPr>
              <a:t>the circulatory system to transport oxygen </a:t>
            </a:r>
            <a:r>
              <a:rPr lang="en-US" dirty="0"/>
              <a:t>to the working muscles before it creates ATP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When is it used? Endurance events</a:t>
            </a:r>
            <a:r>
              <a:rPr lang="en-US" dirty="0" smtClean="0">
                <a:solidFill>
                  <a:srgbClr val="FFFF00"/>
                </a:solidFill>
              </a:rPr>
              <a:t>, less intense activities, that last long periods of time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This system </a:t>
            </a:r>
            <a:r>
              <a:rPr lang="en-US" dirty="0" smtClean="0">
                <a:solidFill>
                  <a:srgbClr val="FFFF00"/>
                </a:solidFill>
              </a:rPr>
              <a:t>creates 38 molecules of ATP from 1 molecule </a:t>
            </a:r>
            <a:r>
              <a:rPr lang="en-US" dirty="0" smtClean="0"/>
              <a:t>of </a:t>
            </a:r>
            <a:r>
              <a:rPr lang="en-US" dirty="0" err="1" smtClean="0"/>
              <a:t>gluscose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AEROBIC SYSTEM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17638"/>
          <a:ext cx="8229600" cy="4833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8377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Primary Energy Source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Glycogen, Carbohydrates, fats, proteins</a:t>
                      </a:r>
                      <a:endParaRPr lang="en-US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en-US" dirty="0" smtClean="0"/>
                        <a:t>Duration of 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 2 min</a:t>
                      </a:r>
                      <a:endParaRPr lang="en-US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Sportng</a:t>
                      </a:r>
                      <a:r>
                        <a:rPr lang="en-US" dirty="0" smtClean="0"/>
                        <a:t> Events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Walking, Marathons, triathlons, cross country skiing, AFL midfielder, Basketball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game, rowing 2000m</a:t>
                      </a:r>
                      <a:endParaRPr lang="en-US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en-US" dirty="0" smtClean="0"/>
                        <a:t>Advantages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Large output of energy over a long period of time, removal of lactic acid</a:t>
                      </a:r>
                      <a:endParaRPr lang="en-US" dirty="0"/>
                    </a:p>
                  </a:txBody>
                  <a:tcPr/>
                </a:tc>
              </a:tr>
              <a:tr h="783771">
                <a:tc>
                  <a:txBody>
                    <a:bodyPr/>
                    <a:lstStyle/>
                    <a:p>
                      <a:r>
                        <a:rPr lang="en-US" dirty="0" smtClean="0"/>
                        <a:t>Limiting Factors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Lactate and hydrogen ion accumulation, overheating, glucose and glycogen stores.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3927" y="274638"/>
            <a:ext cx="6740073" cy="1049791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Aerobic System Chemical Process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426858" y="2902857"/>
          <a:ext cx="2884714" cy="2553268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4517573" y="1394563"/>
          <a:ext cx="2267856" cy="1995713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2873830" y="2526052"/>
          <a:ext cx="1289955" cy="61022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7547429" y="2234886"/>
          <a:ext cx="1326242" cy="901389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9" name="Diagram 8"/>
          <p:cNvGraphicFramePr/>
          <p:nvPr/>
        </p:nvGraphicFramePr>
        <p:xfrm>
          <a:off x="1560284" y="476250"/>
          <a:ext cx="907142" cy="1696357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10" name="Diagram 9"/>
          <p:cNvGraphicFramePr/>
          <p:nvPr/>
        </p:nvGraphicFramePr>
        <p:xfrm>
          <a:off x="1088570" y="2971772"/>
          <a:ext cx="1850571" cy="3849604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sp>
        <p:nvSpPr>
          <p:cNvPr id="11" name="Down Arrow 10"/>
          <p:cNvSpPr/>
          <p:nvPr/>
        </p:nvSpPr>
        <p:spPr>
          <a:xfrm>
            <a:off x="1705426" y="2375493"/>
            <a:ext cx="453571" cy="48985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4426858" y="2536340"/>
            <a:ext cx="526144" cy="37680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>
            <a:off x="6785429" y="2546629"/>
            <a:ext cx="526143" cy="36651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Bent Arrow 13"/>
          <p:cNvSpPr/>
          <p:nvPr/>
        </p:nvSpPr>
        <p:spPr>
          <a:xfrm flipV="1">
            <a:off x="2158997" y="2224598"/>
            <a:ext cx="616857" cy="526143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2939141" y="4535714"/>
            <a:ext cx="579666" cy="3608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518807" y="4179491"/>
            <a:ext cx="1161145" cy="920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ATP </a:t>
            </a:r>
            <a:br>
              <a:rPr lang="en-US" dirty="0" smtClean="0"/>
            </a:br>
            <a:r>
              <a:rPr lang="en-US" dirty="0" smtClean="0"/>
              <a:t>for Muscles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3701798"/>
            <a:ext cx="10885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Fats</a:t>
            </a:r>
            <a:br>
              <a:rPr lang="en-US" dirty="0" smtClean="0"/>
            </a:br>
            <a:r>
              <a:rPr lang="en-US" dirty="0" smtClean="0"/>
              <a:t> ( and O2)</a:t>
            </a:r>
          </a:p>
          <a:p>
            <a:pPr algn="ctr"/>
            <a:r>
              <a:rPr lang="en-US" dirty="0" smtClean="0"/>
              <a:t>+</a:t>
            </a:r>
          </a:p>
          <a:p>
            <a:pPr algn="ctr"/>
            <a:r>
              <a:rPr lang="en-US" dirty="0" smtClean="0"/>
              <a:t>Protein</a:t>
            </a:r>
            <a:br>
              <a:rPr lang="en-US" dirty="0" smtClean="0"/>
            </a:br>
            <a:r>
              <a:rPr lang="en-US" dirty="0" smtClean="0"/>
              <a:t>(emergency ATP source)</a:t>
            </a:r>
            <a:endParaRPr lang="en-US" dirty="0"/>
          </a:p>
        </p:txBody>
      </p:sp>
      <p:sp>
        <p:nvSpPr>
          <p:cNvPr id="18" name="Right Arrow 17"/>
          <p:cNvSpPr/>
          <p:nvPr/>
        </p:nvSpPr>
        <p:spPr>
          <a:xfrm>
            <a:off x="874937" y="4355284"/>
            <a:ext cx="427266" cy="3608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>
            <a:off x="3091541" y="6195969"/>
            <a:ext cx="579666" cy="36086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671207" y="5734304"/>
            <a:ext cx="11280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ATP </a:t>
            </a:r>
            <a:br>
              <a:rPr lang="en-US" dirty="0" smtClean="0"/>
            </a:br>
            <a:r>
              <a:rPr lang="en-US" dirty="0" smtClean="0"/>
              <a:t>for Muscles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Put it to the test…..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To test this system </a:t>
            </a:r>
            <a:r>
              <a:rPr lang="en-US" dirty="0" smtClean="0"/>
              <a:t>we use cardiovascular endurance</a:t>
            </a:r>
          </a:p>
          <a:p>
            <a:r>
              <a:rPr lang="en-US" dirty="0" smtClean="0"/>
              <a:t> </a:t>
            </a:r>
            <a:r>
              <a:rPr lang="en-US" dirty="0"/>
              <a:t>perform the 12 minute walk run and record the distance covered in 12 minutes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ENERGY SYSTEM FOR SELECTED SPORTS</a:t>
            </a:r>
            <a:endParaRPr lang="en-US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250" y="1417638"/>
            <a:ext cx="7175500" cy="500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FOOD TO FUEL</a:t>
            </a:r>
            <a:endParaRPr lang="en-US" sz="6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Energy in the human body come from the breakdown of nutrients like </a:t>
            </a:r>
            <a:r>
              <a:rPr lang="en-US" dirty="0" smtClean="0">
                <a:solidFill>
                  <a:srgbClr val="FFFF00"/>
                </a:solidFill>
              </a:rPr>
              <a:t>carbohydrates, proteins </a:t>
            </a:r>
            <a:r>
              <a:rPr lang="en-US" dirty="0" smtClean="0"/>
              <a:t>and</a:t>
            </a:r>
            <a:r>
              <a:rPr lang="en-US" dirty="0" smtClean="0">
                <a:solidFill>
                  <a:srgbClr val="FFFF00"/>
                </a:solidFill>
              </a:rPr>
              <a:t> fats  </a:t>
            </a:r>
          </a:p>
          <a:p>
            <a:pPr algn="ctr">
              <a:buNone/>
            </a:pPr>
            <a:r>
              <a:rPr lang="en-US" dirty="0" smtClean="0"/>
              <a:t>Food = Energy (ATP)</a:t>
            </a:r>
          </a:p>
          <a:p>
            <a:pPr algn="ctr">
              <a:buNone/>
            </a:pPr>
            <a:endParaRPr lang="en-US" dirty="0" smtClean="0"/>
          </a:p>
          <a:p>
            <a:r>
              <a:rPr lang="en-US" dirty="0" smtClean="0"/>
              <a:t>The end result of this breakdown is the production energy in the form of </a:t>
            </a:r>
            <a:r>
              <a:rPr lang="en-US" dirty="0" smtClean="0">
                <a:solidFill>
                  <a:srgbClr val="FFFF00"/>
                </a:solidFill>
              </a:rPr>
              <a:t>Adenosine </a:t>
            </a:r>
            <a:r>
              <a:rPr lang="en-US" dirty="0" err="1" smtClean="0">
                <a:solidFill>
                  <a:srgbClr val="FFFF00"/>
                </a:solidFill>
              </a:rPr>
              <a:t>triphosphate</a:t>
            </a:r>
            <a:r>
              <a:rPr lang="en-US" dirty="0" smtClean="0">
                <a:solidFill>
                  <a:srgbClr val="FFFF00"/>
                </a:solidFill>
              </a:rPr>
              <a:t> (ATP)</a:t>
            </a:r>
          </a:p>
          <a:p>
            <a:pPr algn="ctr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ENERGY PATHWAYS</a:t>
            </a:r>
            <a:endParaRPr lang="en-US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ATP provides energy necessary for body function.</a:t>
            </a:r>
          </a:p>
          <a:p>
            <a:endParaRPr lang="en-US" dirty="0" smtClean="0"/>
          </a:p>
          <a:p>
            <a:r>
              <a:rPr lang="en-US" dirty="0" smtClean="0"/>
              <a:t>Because </a:t>
            </a:r>
            <a:r>
              <a:rPr lang="en-US" dirty="0"/>
              <a:t>the body can not easily store ATP</a:t>
            </a:r>
            <a:r>
              <a:rPr lang="en-US" dirty="0" smtClean="0"/>
              <a:t> it </a:t>
            </a:r>
            <a:r>
              <a:rPr lang="en-US" dirty="0"/>
              <a:t>is necessary to continually create ATP during </a:t>
            </a:r>
            <a:r>
              <a:rPr lang="en-US" dirty="0" smtClean="0"/>
              <a:t>exercise.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ENERGY PATHWAYS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 general, the two major ways the body converts nutrients to energy </a:t>
            </a:r>
            <a:r>
              <a:rPr lang="en-US" dirty="0" smtClean="0"/>
              <a:t>are: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Aerobic</a:t>
            </a:r>
            <a:r>
              <a:rPr lang="en-US" dirty="0" smtClean="0"/>
              <a:t> </a:t>
            </a:r>
            <a:r>
              <a:rPr lang="en-US" dirty="0"/>
              <a:t>metabolism (with oxygen)</a:t>
            </a:r>
            <a:r>
              <a:rPr lang="en-US" dirty="0" smtClean="0"/>
              <a:t>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Anaerobic</a:t>
            </a:r>
            <a:r>
              <a:rPr lang="en-US" dirty="0" smtClean="0"/>
              <a:t> </a:t>
            </a:r>
            <a:r>
              <a:rPr lang="en-US" dirty="0"/>
              <a:t>metabolism (without oxygen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There is a total of </a:t>
            </a:r>
            <a:r>
              <a:rPr lang="en-US" dirty="0" smtClean="0">
                <a:solidFill>
                  <a:srgbClr val="FFFF00"/>
                </a:solidFill>
              </a:rPr>
              <a:t>3 Energy systems </a:t>
            </a:r>
            <a:r>
              <a:rPr lang="en-US" dirty="0" smtClean="0"/>
              <a:t>that interplay to supply the fuel needed for exercise, with the intensity and duration of the exercise determining which method gets used when.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ENERGY</a:t>
            </a:r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en-US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SYSTEMS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3 energy systems are:</a:t>
            </a:r>
          </a:p>
          <a:p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1</a:t>
            </a:r>
            <a:r>
              <a:rPr lang="en-US" sz="2800" dirty="0" smtClean="0">
                <a:solidFill>
                  <a:srgbClr val="FFFF00"/>
                </a:solidFill>
              </a:rPr>
              <a:t>) ATP-PC System </a:t>
            </a:r>
            <a:r>
              <a:rPr lang="en-US" sz="2800" dirty="0" smtClean="0"/>
              <a:t>(Anaerobic without oxygen)</a:t>
            </a:r>
            <a:br>
              <a:rPr lang="en-US" sz="2800" dirty="0" smtClean="0"/>
            </a:b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2) </a:t>
            </a:r>
            <a:r>
              <a:rPr lang="en-US" sz="2800" dirty="0" smtClean="0">
                <a:solidFill>
                  <a:srgbClr val="FFFF00"/>
                </a:solidFill>
              </a:rPr>
              <a:t>Anaerobic </a:t>
            </a:r>
            <a:r>
              <a:rPr lang="en-US" sz="2800" dirty="0" err="1" smtClean="0">
                <a:solidFill>
                  <a:srgbClr val="FFFF00"/>
                </a:solidFill>
              </a:rPr>
              <a:t>Glycolysis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 smtClean="0"/>
              <a:t>(Anaerobic without oxygen)</a:t>
            </a:r>
            <a:br>
              <a:rPr lang="en-US" sz="2800" dirty="0" smtClean="0"/>
            </a:b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3) </a:t>
            </a:r>
            <a:r>
              <a:rPr lang="en-US" sz="2800" dirty="0" smtClean="0">
                <a:solidFill>
                  <a:srgbClr val="FFFF00"/>
                </a:solidFill>
              </a:rPr>
              <a:t>Aerobic</a:t>
            </a:r>
            <a:r>
              <a:rPr lang="en-US" sz="2800" dirty="0" smtClean="0"/>
              <a:t> (Aerobic with oxygen)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ATP-CP SYSTEM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</a:t>
            </a:r>
            <a:r>
              <a:rPr lang="en-US" dirty="0"/>
              <a:t>ATP-CP energy pathway (sometimes called the phosphate system</a:t>
            </a:r>
            <a:r>
              <a:rPr lang="en-US" dirty="0" smtClean="0"/>
              <a:t>) </a:t>
            </a:r>
            <a:r>
              <a:rPr lang="en-US" dirty="0" smtClean="0">
                <a:solidFill>
                  <a:srgbClr val="FFFF00"/>
                </a:solidFill>
              </a:rPr>
              <a:t>uses ATP CP stores directly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pathway </a:t>
            </a:r>
            <a:r>
              <a:rPr lang="en-US" dirty="0">
                <a:solidFill>
                  <a:srgbClr val="FFFF00"/>
                </a:solidFill>
              </a:rPr>
              <a:t>doesn't require any oxygen </a:t>
            </a:r>
            <a:r>
              <a:rPr lang="en-US" dirty="0"/>
              <a:t>to create ATP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 algn="just"/>
            <a:r>
              <a:rPr lang="en-US" dirty="0" smtClean="0"/>
              <a:t>When is it used? supplies about </a:t>
            </a:r>
            <a:r>
              <a:rPr lang="en-US" dirty="0" smtClean="0">
                <a:solidFill>
                  <a:srgbClr val="FFFF00"/>
                </a:solidFill>
              </a:rPr>
              <a:t>10 seconds worth of energy </a:t>
            </a:r>
            <a:r>
              <a:rPr lang="en-US" dirty="0" smtClean="0"/>
              <a:t>and is used for short bursts of exercise such as a 100 meter sprint.</a:t>
            </a:r>
          </a:p>
          <a:p>
            <a:endParaRPr lang="en-US" dirty="0" smtClean="0"/>
          </a:p>
          <a:p>
            <a:pPr algn="just"/>
            <a:r>
              <a:rPr lang="en-US" dirty="0" smtClean="0"/>
              <a:t>It </a:t>
            </a:r>
            <a:r>
              <a:rPr lang="en-US" dirty="0"/>
              <a:t>first uses up any ATP stored in the muscle (about 2-3 seconds worth) and then it uses </a:t>
            </a:r>
            <a:r>
              <a:rPr lang="en-US" dirty="0" err="1"/>
              <a:t>creatine</a:t>
            </a:r>
            <a:r>
              <a:rPr lang="en-US" dirty="0"/>
              <a:t> phosphate (CP) to </a:t>
            </a:r>
            <a:r>
              <a:rPr lang="en-US" dirty="0" err="1"/>
              <a:t>resynthesize</a:t>
            </a:r>
            <a:r>
              <a:rPr lang="en-US" dirty="0"/>
              <a:t> ATP until the CP runs out (another 6-8 seconds)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algn="just"/>
            <a:r>
              <a:rPr lang="en-US" dirty="0" smtClean="0"/>
              <a:t>After </a:t>
            </a:r>
            <a:r>
              <a:rPr lang="en-US" dirty="0"/>
              <a:t>the ATP and CP are used the body will move on to either aerobic or anaerobic metabolism (</a:t>
            </a:r>
            <a:r>
              <a:rPr lang="en-US" dirty="0" err="1"/>
              <a:t>glycolysis</a:t>
            </a:r>
            <a:r>
              <a:rPr lang="en-US" dirty="0"/>
              <a:t>) to continue to create ATP to fuel exercise.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ATP-PC System Chemical Process</a:t>
            </a:r>
            <a:endParaRPr lang="en-US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0999" y="2050143"/>
            <a:ext cx="6255657" cy="407602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ATP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/>
              <a:t> ADP + “energy” (2-3 </a:t>
            </a:r>
            <a:r>
              <a:rPr lang="en-US" dirty="0" err="1" smtClean="0"/>
              <a:t>secs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ADP + CP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ATP + C (4-10 </a:t>
            </a:r>
            <a:r>
              <a:rPr lang="en-US" dirty="0" err="1" smtClean="0">
                <a:sym typeface="Wingdings"/>
              </a:rPr>
              <a:t>secs</a:t>
            </a:r>
            <a:r>
              <a:rPr lang="en-US" dirty="0" smtClean="0">
                <a:sym typeface="Wingdings"/>
              </a:rPr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ATP-CP SYSTEM</a:t>
            </a:r>
            <a:endParaRPr lang="en-US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62120"/>
          <a:ext cx="8229600" cy="44819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230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8839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Primary Energy Source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Stored ATP, CP</a:t>
                      </a:r>
                      <a:endParaRPr lang="en-US" dirty="0"/>
                    </a:p>
                  </a:txBody>
                  <a:tcPr/>
                </a:tc>
              </a:tr>
              <a:tr h="767623">
                <a:tc>
                  <a:txBody>
                    <a:bodyPr/>
                    <a:lstStyle/>
                    <a:p>
                      <a:r>
                        <a:rPr lang="en-US" dirty="0" smtClean="0"/>
                        <a:t>Duration of 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 to 10 sec</a:t>
                      </a:r>
                      <a:endParaRPr lang="en-US" dirty="0"/>
                    </a:p>
                  </a:txBody>
                  <a:tcPr/>
                </a:tc>
              </a:tr>
              <a:tr h="767623">
                <a:tc>
                  <a:txBody>
                    <a:bodyPr/>
                    <a:lstStyle/>
                    <a:p>
                      <a:r>
                        <a:rPr lang="en-US" dirty="0" smtClean="0"/>
                        <a:t>Sporting Events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Weight lifting, high jump, long jump, 100m run, 25m swim</a:t>
                      </a:r>
                      <a:endParaRPr lang="en-US" dirty="0"/>
                    </a:p>
                  </a:txBody>
                  <a:tcPr/>
                </a:tc>
              </a:tr>
              <a:tr h="767623">
                <a:tc>
                  <a:txBody>
                    <a:bodyPr/>
                    <a:lstStyle/>
                    <a:p>
                      <a:r>
                        <a:rPr lang="en-US" dirty="0" smtClean="0"/>
                        <a:t>Advantages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Produce very large amount of energy in a short amount of time</a:t>
                      </a:r>
                      <a:endParaRPr lang="en-US" dirty="0"/>
                    </a:p>
                  </a:txBody>
                  <a:tcPr/>
                </a:tc>
              </a:tr>
              <a:tr h="767623">
                <a:tc>
                  <a:txBody>
                    <a:bodyPr/>
                    <a:lstStyle/>
                    <a:p>
                      <a:r>
                        <a:rPr lang="en-US" dirty="0" smtClean="0"/>
                        <a:t>Limiting Factors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Initial concentration of high energy phosphates (ATP, PC)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Put it to the test….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To test the ATP-CP system we </a:t>
            </a:r>
            <a:r>
              <a:rPr lang="en-US" dirty="0" smtClean="0"/>
              <a:t>use muscular power.</a:t>
            </a:r>
          </a:p>
          <a:p>
            <a:r>
              <a:rPr lang="en-US" dirty="0" smtClean="0"/>
              <a:t>Bicep Curl 1RM (repetition maximum)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956</Words>
  <Application>Microsoft Macintosh PowerPoint</Application>
  <PresentationFormat>On-screen Show (4:3)</PresentationFormat>
  <Paragraphs>128</Paragraphs>
  <Slides>19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ENERGY SYSTEMS</vt:lpstr>
      <vt:lpstr>FOOD TO FUEL</vt:lpstr>
      <vt:lpstr>ENERGY PATHWAYS</vt:lpstr>
      <vt:lpstr>ENERGY PATHWAYS</vt:lpstr>
      <vt:lpstr>ENERGY SYSTEMS</vt:lpstr>
      <vt:lpstr>ATP-CP SYSTEM</vt:lpstr>
      <vt:lpstr>ATP-PC System Chemical Process</vt:lpstr>
      <vt:lpstr>ATP-CP SYSTEM</vt:lpstr>
      <vt:lpstr>Put it to the test….</vt:lpstr>
      <vt:lpstr>ANAEROBIC GLYCOLYSIS</vt:lpstr>
      <vt:lpstr>ANAEROBIC GLYCOLYSIS</vt:lpstr>
      <vt:lpstr>Anaerobic Chemical Process</vt:lpstr>
      <vt:lpstr>LACTATE THRESHOLD</vt:lpstr>
      <vt:lpstr>Put it to the Test….</vt:lpstr>
      <vt:lpstr>AEROBIC SYSTEM</vt:lpstr>
      <vt:lpstr>AEROBIC SYSTEM</vt:lpstr>
      <vt:lpstr>Aerobic System Chemical Process</vt:lpstr>
      <vt:lpstr>Put it to the test…..</vt:lpstr>
      <vt:lpstr>ENERGY SYSTEM FOR SELECTED SPORTS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SYSTEMS</dc:title>
  <dc:creator>Amy Ryan</dc:creator>
  <cp:lastModifiedBy>Amy Ryan</cp:lastModifiedBy>
  <cp:revision>33</cp:revision>
  <dcterms:created xsi:type="dcterms:W3CDTF">2010-10-13T23:41:18Z</dcterms:created>
  <dcterms:modified xsi:type="dcterms:W3CDTF">2010-10-14T00:14:59Z</dcterms:modified>
</cp:coreProperties>
</file>